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8958" r:id="rId3"/>
    <p:sldId id="9240" r:id="rId4"/>
    <p:sldId id="8960" r:id="rId5"/>
    <p:sldId id="567" r:id="rId6"/>
    <p:sldId id="9170" r:id="rId8"/>
    <p:sldId id="9241" r:id="rId9"/>
    <p:sldId id="9171" r:id="rId10"/>
    <p:sldId id="8942" r:id="rId11"/>
    <p:sldId id="9242" r:id="rId12"/>
    <p:sldId id="9223" r:id="rId13"/>
    <p:sldId id="9243" r:id="rId14"/>
    <p:sldId id="9244" r:id="rId15"/>
    <p:sldId id="9245" r:id="rId16"/>
    <p:sldId id="9198" r:id="rId17"/>
    <p:sldId id="8962" r:id="rId18"/>
    <p:sldId id="9208" r:id="rId19"/>
    <p:sldId id="9246" r:id="rId20"/>
    <p:sldId id="9247" r:id="rId21"/>
    <p:sldId id="9248" r:id="rId22"/>
    <p:sldId id="9190" r:id="rId23"/>
    <p:sldId id="500" r:id="rId24"/>
    <p:sldId id="568" r:id="rId25"/>
  </p:sldIdLst>
  <p:sldSz cx="12192000" cy="6858000"/>
  <p:notesSz cx="6858000" cy="9144000"/>
  <p:custDataLst>
    <p:tags r:id="rId30"/>
  </p:custDataLst>
  <p:defaultTextStyle>
    <a:defPPr>
      <a:defRPr lang="zh-CN"/>
    </a:defPPr>
    <a:lvl1pPr marL="0" algn="l" defTabSz="914400" rtl="0" eaLnBrk="1" latinLnBrk="0" hangingPunct="1">
      <a:defRPr sz="1865" kern="1200">
        <a:solidFill>
          <a:schemeClr val="tx1"/>
        </a:solidFill>
        <a:latin typeface="+mn-lt"/>
        <a:ea typeface="+mn-ea"/>
        <a:cs typeface="+mn-cs"/>
      </a:defRPr>
    </a:lvl1pPr>
    <a:lvl2pPr marL="457200" algn="l" defTabSz="914400" rtl="0" eaLnBrk="1" latinLnBrk="0" hangingPunct="1">
      <a:defRPr sz="1865" kern="1200">
        <a:solidFill>
          <a:schemeClr val="tx1"/>
        </a:solidFill>
        <a:latin typeface="+mn-lt"/>
        <a:ea typeface="+mn-ea"/>
        <a:cs typeface="+mn-cs"/>
      </a:defRPr>
    </a:lvl2pPr>
    <a:lvl3pPr marL="914400" algn="l" defTabSz="914400" rtl="0" eaLnBrk="1" latinLnBrk="0" hangingPunct="1">
      <a:defRPr sz="1865" kern="1200">
        <a:solidFill>
          <a:schemeClr val="tx1"/>
        </a:solidFill>
        <a:latin typeface="+mn-lt"/>
        <a:ea typeface="+mn-ea"/>
        <a:cs typeface="+mn-cs"/>
      </a:defRPr>
    </a:lvl3pPr>
    <a:lvl4pPr marL="1371600" algn="l" defTabSz="914400" rtl="0" eaLnBrk="1" latinLnBrk="0" hangingPunct="1">
      <a:defRPr sz="1865" kern="1200">
        <a:solidFill>
          <a:schemeClr val="tx1"/>
        </a:solidFill>
        <a:latin typeface="+mn-lt"/>
        <a:ea typeface="+mn-ea"/>
        <a:cs typeface="+mn-cs"/>
      </a:defRPr>
    </a:lvl4pPr>
    <a:lvl5pPr marL="1828800" algn="l" defTabSz="914400" rtl="0" eaLnBrk="1" latinLnBrk="0" hangingPunct="1">
      <a:defRPr sz="1865" kern="1200">
        <a:solidFill>
          <a:schemeClr val="tx1"/>
        </a:solidFill>
        <a:latin typeface="+mn-lt"/>
        <a:ea typeface="+mn-ea"/>
        <a:cs typeface="+mn-cs"/>
      </a:defRPr>
    </a:lvl5pPr>
    <a:lvl6pPr marL="2286000" algn="l" defTabSz="914400" rtl="0" eaLnBrk="1" latinLnBrk="0" hangingPunct="1">
      <a:defRPr sz="1865" kern="1200">
        <a:solidFill>
          <a:schemeClr val="tx1"/>
        </a:solidFill>
        <a:latin typeface="+mn-lt"/>
        <a:ea typeface="+mn-ea"/>
        <a:cs typeface="+mn-cs"/>
      </a:defRPr>
    </a:lvl6pPr>
    <a:lvl7pPr marL="2743200" algn="l" defTabSz="914400" rtl="0" eaLnBrk="1" latinLnBrk="0" hangingPunct="1">
      <a:defRPr sz="1865" kern="1200">
        <a:solidFill>
          <a:schemeClr val="tx1"/>
        </a:solidFill>
        <a:latin typeface="+mn-lt"/>
        <a:ea typeface="+mn-ea"/>
        <a:cs typeface="+mn-cs"/>
      </a:defRPr>
    </a:lvl7pPr>
    <a:lvl8pPr marL="3200400" algn="l" defTabSz="914400" rtl="0" eaLnBrk="1" latinLnBrk="0" hangingPunct="1">
      <a:defRPr sz="1865" kern="1200">
        <a:solidFill>
          <a:schemeClr val="tx1"/>
        </a:solidFill>
        <a:latin typeface="+mn-lt"/>
        <a:ea typeface="+mn-ea"/>
        <a:cs typeface="+mn-cs"/>
      </a:defRPr>
    </a:lvl8pPr>
    <a:lvl9pPr marL="3657600" algn="l" defTabSz="914400" rtl="0" eaLnBrk="1" latinLnBrk="0" hangingPunct="1">
      <a:defRPr sz="1865"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02" userDrawn="1">
          <p15:clr>
            <a:srgbClr val="A4A3A4"/>
          </p15:clr>
        </p15:guide>
        <p15:guide id="2" pos="765" userDrawn="1">
          <p15:clr>
            <a:srgbClr val="A4A3A4"/>
          </p15:clr>
        </p15:guide>
        <p15:guide id="3" pos="9596" userDrawn="1">
          <p15:clr>
            <a:srgbClr val="A4A3A4"/>
          </p15:clr>
        </p15:guide>
        <p15:guide id="4" orient="horz" pos="4876" userDrawn="1">
          <p15:clr>
            <a:srgbClr val="A4A3A4"/>
          </p15:clr>
        </p15:guide>
        <p15:guide id="5" orient="horz" pos="1318" userDrawn="1">
          <p15:clr>
            <a:srgbClr val="A4A3A4"/>
          </p15:clr>
        </p15:guide>
        <p15:guide id="6" orient="horz" pos="223" userDrawn="1">
          <p15:clr>
            <a:srgbClr val="A4A3A4"/>
          </p15:clr>
        </p15:guide>
        <p15:guide id="7" orient="horz" pos="5480" userDrawn="1">
          <p15:clr>
            <a:srgbClr val="A4A3A4"/>
          </p15:clr>
        </p15:guide>
        <p15:guide id="8" pos="5224" userDrawn="1">
          <p15:clr>
            <a:srgbClr val="A4A3A4"/>
          </p15:clr>
        </p15:guide>
        <p15:guide id="9" orient="horz" pos="2665" userDrawn="1">
          <p15:clr>
            <a:srgbClr val="A4A3A4"/>
          </p15:clr>
        </p15:guide>
        <p15:guide id="11" orient="horz" pos="1782" userDrawn="1">
          <p15:clr>
            <a:srgbClr val="A4A3A4"/>
          </p15:clr>
        </p15:guide>
        <p15:guide id="17" orient="horz" pos="2944" userDrawn="1">
          <p15:clr>
            <a:srgbClr val="A4A3A4"/>
          </p15:clr>
        </p15:guide>
        <p15:guide id="13" orient="horz" pos="3718" userDrawn="1">
          <p15:clr>
            <a:srgbClr val="A4A3A4"/>
          </p15:clr>
        </p15:guide>
        <p15:guide id="14" orient="horz" pos="958" userDrawn="1">
          <p15:clr>
            <a:srgbClr val="A4A3A4"/>
          </p15:clr>
        </p15:guide>
        <p15:guide id="15" orient="horz" pos="4189" userDrawn="1">
          <p15:clr>
            <a:srgbClr val="A4A3A4"/>
          </p15:clr>
        </p15:guide>
        <p15:guide id="16" orient="horz" pos="0" userDrawn="1">
          <p15:clr>
            <a:srgbClr val="A4A3A4"/>
          </p15:clr>
        </p15:guide>
        <p15:guide id="18" pos="623" userDrawn="1">
          <p15:clr>
            <a:srgbClr val="A4A3A4"/>
          </p15:clr>
        </p15:guide>
        <p15:guide id="19" pos="7280" userDrawn="1">
          <p15:clr>
            <a:srgbClr val="A4A3A4"/>
          </p15:clr>
        </p15:guide>
        <p15:guide id="20"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3E34"/>
    <a:srgbClr val="EEE9D9"/>
    <a:srgbClr val="D51523"/>
    <a:srgbClr val="E80013"/>
    <a:srgbClr val="ED0012"/>
    <a:srgbClr val="46CEAE"/>
    <a:srgbClr val="202A36"/>
    <a:srgbClr val="0E96C6"/>
    <a:srgbClr val="57C6CF"/>
    <a:srgbClr val="568D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76" autoAdjust="0"/>
    <p:restoredTop sz="86034" autoAdjust="0"/>
  </p:normalViewPr>
  <p:slideViewPr>
    <p:cSldViewPr snapToGrid="0" showGuides="1">
      <p:cViewPr>
        <p:scale>
          <a:sx n="64" d="100"/>
          <a:sy n="64" d="100"/>
        </p:scale>
        <p:origin x="-750" y="-72"/>
      </p:cViewPr>
      <p:guideLst>
        <p:guide orient="horz" pos="3802"/>
        <p:guide pos="765"/>
        <p:guide pos="9596"/>
        <p:guide orient="horz" pos="4876"/>
        <p:guide orient="horz" pos="1318"/>
        <p:guide orient="horz" pos="223"/>
        <p:guide orient="horz" pos="5480"/>
        <p:guide pos="5224"/>
        <p:guide orient="horz" pos="2665"/>
        <p:guide orient="horz" pos="1782"/>
        <p:guide orient="horz" pos="2944"/>
        <p:guide orient="horz" pos="3718"/>
        <p:guide orient="horz" pos="958"/>
        <p:guide orient="horz" pos="4189"/>
        <p:guide orient="horz"/>
        <p:guide pos="623"/>
        <p:guide pos="7280"/>
        <p:guide pos="3840"/>
      </p:guideLst>
    </p:cSldViewPr>
  </p:slid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gs" Target="tags/tag56.xml"/><Relationship Id="rId3" Type="http://schemas.openxmlformats.org/officeDocument/2006/relationships/slide" Target="slides/slide1.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A699EB-6B6F-4303-84E5-698CBBF28AE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1D5E53-1996-4A18-8378-BCF5C8046DA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FAEBB7-6866-45B9-8421-5FDF29CCA35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FAEBB7-6866-45B9-8421-5FDF29CCA35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FAEBB7-6866-45B9-8421-5FDF29CCA35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FAEBB7-6866-45B9-8421-5FDF29CCA35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幻灯片图像占位符 2"/>
          <p:cNvSpPr/>
          <p:nvPr>
            <p:ph type="sldImg" idx="2"/>
          </p:nvPr>
        </p:nvSpPr>
        <p:spPr/>
      </p:sp>
      <p:sp>
        <p:nvSpPr>
          <p:cNvPr id="4" name="文本占位符 3"/>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幻灯片图像占位符 2"/>
          <p:cNvSpPr/>
          <p:nvPr>
            <p:ph type="sldImg" idx="2"/>
          </p:nvPr>
        </p:nvSpPr>
        <p:spPr/>
      </p:sp>
      <p:sp>
        <p:nvSpPr>
          <p:cNvPr id="4" name="文本占位符 3"/>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幻灯片图像占位符 2"/>
          <p:cNvSpPr/>
          <p:nvPr>
            <p:ph type="sldImg" idx="2"/>
          </p:nvPr>
        </p:nvSpPr>
        <p:spPr/>
      </p:sp>
      <p:sp>
        <p:nvSpPr>
          <p:cNvPr id="4" name="文本占位符 3"/>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幻灯片图像占位符 2"/>
          <p:cNvSpPr/>
          <p:nvPr>
            <p:ph type="sldImg" idx="2"/>
          </p:nvPr>
        </p:nvSpPr>
        <p:spPr/>
      </p:sp>
      <p:sp>
        <p:nvSpPr>
          <p:cNvPr id="4" name="文本占位符 3"/>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幻灯片图像占位符 2"/>
          <p:cNvSpPr/>
          <p:nvPr>
            <p:ph type="sldImg" idx="2"/>
          </p:nvPr>
        </p:nvSpPr>
        <p:spPr/>
      </p:sp>
      <p:sp>
        <p:nvSpPr>
          <p:cNvPr id="4" name="文本占位符 3"/>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FAEBB7-6866-45B9-8421-5FDF29CCA35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7" Type="http://schemas.microsoft.com/office/2007/relationships/media" Target="../media/media1.mp3"/><Relationship Id="rId6" Type="http://schemas.openxmlformats.org/officeDocument/2006/relationships/audio" Target="../media/media1.mp3"/><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image" Target="../media/image8.png"/><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image" Target="../media/image7.pn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9" Type="http://schemas.openxmlformats.org/officeDocument/2006/relationships/tags" Target="../tags/tag13.xml"/><Relationship Id="rId18" Type="http://schemas.openxmlformats.org/officeDocument/2006/relationships/tags" Target="../tags/tag12.xml"/><Relationship Id="rId17" Type="http://schemas.openxmlformats.org/officeDocument/2006/relationships/tags" Target="../tags/tag11.xml"/><Relationship Id="rId16" Type="http://schemas.openxmlformats.org/officeDocument/2006/relationships/image" Target="../media/image11.png"/><Relationship Id="rId15" Type="http://schemas.openxmlformats.org/officeDocument/2006/relationships/tags" Target="../tags/tag10.xml"/><Relationship Id="rId14" Type="http://schemas.openxmlformats.org/officeDocument/2006/relationships/image" Target="../media/image10.png"/><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media/image12.png"/><Relationship Id="rId3" Type="http://schemas.openxmlformats.org/officeDocument/2006/relationships/tags" Target="../tags/tag15.xml"/><Relationship Id="rId2" Type="http://schemas.openxmlformats.org/officeDocument/2006/relationships/tags" Target="../tags/tag14.xml"/><Relationship Id="rId10" Type="http://schemas.openxmlformats.org/officeDocument/2006/relationships/tags" Target="../tags/tag2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107" r="1578"/>
          <a:stretch>
            <a:fillRect/>
          </a:stretch>
        </p:blipFill>
        <p:spPr>
          <a:xfrm>
            <a:off x="2009218" y="923925"/>
            <a:ext cx="2656877" cy="5176962"/>
          </a:xfrm>
          <a:prstGeom prst="rect">
            <a:avLst/>
          </a:prstGeom>
        </p:spPr>
      </p:pic>
      <p:sp>
        <p:nvSpPr>
          <p:cNvPr id="2" name="矩形 1"/>
          <p:cNvSpPr/>
          <p:nvPr userDrawn="1"/>
        </p:nvSpPr>
        <p:spPr>
          <a:xfrm>
            <a:off x="0" y="0"/>
            <a:ext cx="2565779"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842328" y="869325"/>
            <a:ext cx="615553" cy="5119350"/>
          </a:xfrm>
          <a:prstGeom prst="rect">
            <a:avLst/>
          </a:prstGeom>
        </p:spPr>
        <p:txBody>
          <a:bodyPr vert="eaVert"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大学生劳动教育（附微课视频）</a:t>
            </a:r>
            <a:endParaRPr lang="zh-CN" altLang="en-US" sz="2800" dirty="0">
              <a:solidFill>
                <a:schemeClr val="bg1"/>
              </a:solidFill>
              <a:latin typeface="微软雅黑" panose="020B0503020204020204" pitchFamily="34" charset="-122"/>
              <a:ea typeface="微软雅黑" panose="020B0503020204020204" pitchFamily="34" charset="-122"/>
            </a:endParaRPr>
          </a:p>
        </p:txBody>
      </p:sp>
      <p:pic>
        <p:nvPicPr>
          <p:cNvPr id="7" name="图片 6" descr="图片包含 游戏机, 装饰品, 伞, 树&#10;&#10;描述已自动生成"/>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537210" y="611505"/>
            <a:ext cx="11338560" cy="5634990"/>
          </a:xfrm>
          <a:prstGeom prst="rect">
            <a:avLst/>
          </a:prstGeom>
          <a:solidFill>
            <a:srgbClr val="FBF2E2">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4" name="图片 13" descr="卡通人物&#10;&#10;描述已自动生成"/>
          <p:cNvPicPr>
            <a:picLocks noChangeAspect="1"/>
          </p:cNvPicPr>
          <p:nvPr userDrawn="1"/>
        </p:nvPicPr>
        <p:blipFill rotWithShape="1">
          <a:blip r:embed="rId4" cstate="print">
            <a:extLst>
              <a:ext uri="{28A0092B-C50C-407E-A947-70E740481C1C}">
                <a14:useLocalDpi xmlns:a14="http://schemas.microsoft.com/office/drawing/2010/main" val="0"/>
              </a:ext>
            </a:extLst>
          </a:blip>
          <a:srcRect l="2828" t="20962" r="16150" b="11338"/>
          <a:stretch>
            <a:fillRect/>
          </a:stretch>
        </p:blipFill>
        <p:spPr>
          <a:xfrm flipH="1">
            <a:off x="-145458" y="1777214"/>
            <a:ext cx="5714700" cy="4775034"/>
          </a:xfrm>
          <a:prstGeom prst="rect">
            <a:avLst/>
          </a:prstGeom>
        </p:spPr>
      </p:pic>
      <p:pic>
        <p:nvPicPr>
          <p:cNvPr id="15" name="图片 14" descr="图片包含 游戏机, 钟表&#10;&#10;描述已自动生成"/>
          <p:cNvPicPr>
            <a:picLocks noChangeAspect="1"/>
          </p:cNvPicPr>
          <p:nvPr userDrawn="1"/>
        </p:nvPicPr>
        <p:blipFill rotWithShape="1">
          <a:blip r:embed="rId5">
            <a:extLst>
              <a:ext uri="{28A0092B-C50C-407E-A947-70E740481C1C}">
                <a14:useLocalDpi xmlns:a14="http://schemas.microsoft.com/office/drawing/2010/main" val="0"/>
              </a:ext>
            </a:extLst>
          </a:blip>
          <a:srcRect l="30013" r="28581" b="50000"/>
          <a:stretch>
            <a:fillRect/>
          </a:stretch>
        </p:blipFill>
        <p:spPr>
          <a:xfrm>
            <a:off x="3126781" y="146749"/>
            <a:ext cx="6126692" cy="2697290"/>
          </a:xfrm>
          <a:prstGeom prst="rect">
            <a:avLst/>
          </a:prstGeom>
        </p:spPr>
      </p:pic>
      <p:pic>
        <p:nvPicPr>
          <p:cNvPr id="21" name="悠扬婉转充满希望的钢琴节奏背景乐_1分38秒">
            <a:hlinkClick r:id="" action="ppaction://media"/>
          </p:cNvPr>
          <p:cNvPicPr>
            <a:picLocks noChangeAspect="1"/>
          </p:cNvPicPr>
          <p:nvPr userDrawn="1">
            <a:audioFile r:link="rId6"/>
            <p:extLst>
              <p:ext uri="{DAA4B4D4-6D71-4841-9C94-3DE7FCFB9230}">
                <p14:media xmlns:p14="http://schemas.microsoft.com/office/powerpoint/2010/main" r:embed="rId7">
                  <p14:fade in="5000.000000" out="5000.000000"/>
                </p14:media>
              </p:ext>
            </p:extLst>
          </p:nvPr>
        </p:nvPicPr>
        <p:blipFill>
          <a:blip r:embed="rId8"/>
          <a:stretch>
            <a:fillRect/>
          </a:stretch>
        </p:blipFill>
        <p:spPr>
          <a:xfrm>
            <a:off x="-793115" y="-80138"/>
            <a:ext cx="487363" cy="487363"/>
          </a:xfrm>
          <a:prstGeom prst="rect">
            <a:avLst/>
          </a:prstGeom>
        </p:spPr>
      </p:pic>
      <p:pic>
        <p:nvPicPr>
          <p:cNvPr id="22" name="图片 21" descr="图片包含 游戏机, 钟表&#10;&#10;描述已自动生成"/>
          <p:cNvPicPr>
            <a:picLocks noChangeAspect="1"/>
          </p:cNvPicPr>
          <p:nvPr userDrawn="1"/>
        </p:nvPicPr>
        <p:blipFill rotWithShape="1">
          <a:blip r:embed="rId5">
            <a:extLst>
              <a:ext uri="{28A0092B-C50C-407E-A947-70E740481C1C}">
                <a14:useLocalDpi xmlns:a14="http://schemas.microsoft.com/office/drawing/2010/main" val="0"/>
              </a:ext>
            </a:extLst>
          </a:blip>
          <a:srcRect l="30013" r="28581" b="50000"/>
          <a:stretch>
            <a:fillRect/>
          </a:stretch>
        </p:blipFill>
        <p:spPr>
          <a:xfrm>
            <a:off x="4944151" y="146749"/>
            <a:ext cx="6126692" cy="2697290"/>
          </a:xfrm>
          <a:prstGeom prst="rect">
            <a:avLst/>
          </a:prstGeom>
        </p:spPr>
      </p:pic>
      <p:sp>
        <p:nvSpPr>
          <p:cNvPr id="16" name="TextBox 6"/>
          <p:cNvSpPr txBox="1"/>
          <p:nvPr userDrawn="1"/>
        </p:nvSpPr>
        <p:spPr>
          <a:xfrm>
            <a:off x="3856688" y="971518"/>
            <a:ext cx="6236001" cy="830997"/>
          </a:xfrm>
          <a:prstGeom prst="rect">
            <a:avLst/>
          </a:prstGeom>
          <a:noFill/>
        </p:spPr>
        <p:txBody>
          <a:bodyPr wrap="square" rtlCol="0">
            <a:spAutoFit/>
          </a:bodyPr>
          <a:lstStyle/>
          <a:p>
            <a:pPr algn="dist"/>
            <a:r>
              <a:rPr lang="zh-CN" altLang="en-US" sz="4800" spc="-300" dirty="0" smtClean="0">
                <a:solidFill>
                  <a:srgbClr val="FBF2E2"/>
                </a:solidFill>
                <a:latin typeface="微软雅黑" panose="020B0503020204020204" pitchFamily="34" charset="-122"/>
                <a:ea typeface="微软雅黑" panose="020B0503020204020204" pitchFamily="34" charset="-122"/>
                <a:cs typeface="+mn-ea"/>
                <a:sym typeface="+mn-lt"/>
              </a:rPr>
              <a:t>劳动</a:t>
            </a:r>
            <a:r>
              <a:rPr lang="zh-CN" altLang="en-US" sz="4800" spc="-300" dirty="0">
                <a:solidFill>
                  <a:srgbClr val="FBF2E2"/>
                </a:solidFill>
                <a:latin typeface="微软雅黑" panose="020B0503020204020204" pitchFamily="34" charset="-122"/>
                <a:ea typeface="微软雅黑" panose="020B0503020204020204" pitchFamily="34" charset="-122"/>
                <a:cs typeface="+mn-ea"/>
                <a:sym typeface="+mn-lt"/>
              </a:rPr>
              <a:t>教育</a:t>
            </a:r>
            <a:endParaRPr lang="zh-CN" altLang="en-US" sz="4800" spc="-300" dirty="0">
              <a:solidFill>
                <a:srgbClr val="FBF2E2"/>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audio>
              <p:cMediaNode vol="80000" numSld="999" showWhenStopped="0">
                <p:cTn id="2" repeatCount="indefinite" fill="hold" display="0">
                  <p:stCondLst>
                    <p:cond delay="indefinite"/>
                  </p:stCondLst>
                  <p:endCondLst>
                    <p:cond evt="onStopAudio" delay="0">
                      <p:tgtEl>
                        <p:sldTgt/>
                      </p:tgtEl>
                    </p:cond>
                  </p:endCondLst>
                </p:cTn>
                <p:tgtEl>
                  <p:spTgt spid="21"/>
                </p:tgtEl>
              </p:cMediaNode>
            </p:audio>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mp; SUBTITLE">
  <p:cSld name="OBJECT_1">
    <p:bg>
      <p:bgPr>
        <a:solidFill>
          <a:srgbClr val="FFC39F"/>
        </a:solidFill>
        <a:effectLst/>
      </p:bgPr>
    </p:bg>
    <p:spTree>
      <p:nvGrpSpPr>
        <p:cNvPr id="11" name="Shape 11"/>
        <p:cNvGrpSpPr/>
        <p:nvPr/>
      </p:nvGrpSpPr>
      <p:grpSpPr>
        <a:xfrm>
          <a:off x="0" y="0"/>
          <a:ext cx="0" cy="0"/>
          <a:chOff x="0" y="0"/>
          <a:chExt cx="0" cy="0"/>
        </a:xfrm>
      </p:grpSpPr>
      <p:sp>
        <p:nvSpPr>
          <p:cNvPr id="12" name="Google Shape;12;p3"/>
          <p:cNvSpPr txBox="1"/>
          <p:nvPr>
            <p:ph type="title"/>
          </p:nvPr>
        </p:nvSpPr>
        <p:spPr>
          <a:xfrm>
            <a:off x="1183667" y="2557067"/>
            <a:ext cx="9824800" cy="1213200"/>
          </a:xfrm>
          <a:prstGeom prst="rect">
            <a:avLst/>
          </a:prstGeom>
          <a:noFill/>
          <a:ln>
            <a:noFill/>
          </a:ln>
        </p:spPr>
        <p:txBody>
          <a:bodyPr spcFirstLastPara="1" wrap="square" lIns="0" tIns="0" rIns="0" bIns="0" anchor="b" anchorCtr="0">
            <a:noAutofit/>
          </a:bodyPr>
          <a:lstStyle>
            <a:lvl1pPr lvl="0" algn="ctr" rtl="0">
              <a:spcBef>
                <a:spcPct val="0"/>
              </a:spcBef>
              <a:spcAft>
                <a:spcPct val="0"/>
              </a:spcAft>
              <a:buSzPts val="6000"/>
              <a:buNone/>
              <a:defRPr sz="8000" i="0"/>
            </a:lvl1pPr>
            <a:lvl2pPr lvl="1" algn="ctr" rtl="0">
              <a:spcBef>
                <a:spcPct val="0"/>
              </a:spcBef>
              <a:spcAft>
                <a:spcPct val="0"/>
              </a:spcAft>
              <a:buSzPts val="3300"/>
              <a:buNone/>
              <a:defRPr sz="4400"/>
            </a:lvl2pPr>
            <a:lvl3pPr lvl="2" algn="ctr" rtl="0">
              <a:spcBef>
                <a:spcPct val="0"/>
              </a:spcBef>
              <a:spcAft>
                <a:spcPct val="0"/>
              </a:spcAft>
              <a:buSzPts val="3300"/>
              <a:buNone/>
              <a:defRPr sz="4400"/>
            </a:lvl3pPr>
            <a:lvl4pPr lvl="3" algn="ctr" rtl="0">
              <a:spcBef>
                <a:spcPct val="0"/>
              </a:spcBef>
              <a:spcAft>
                <a:spcPct val="0"/>
              </a:spcAft>
              <a:buSzPts val="3300"/>
              <a:buNone/>
              <a:defRPr sz="4400"/>
            </a:lvl4pPr>
            <a:lvl5pPr lvl="4" algn="ctr" rtl="0">
              <a:spcBef>
                <a:spcPct val="0"/>
              </a:spcBef>
              <a:spcAft>
                <a:spcPct val="0"/>
              </a:spcAft>
              <a:buSzPts val="3300"/>
              <a:buNone/>
              <a:defRPr sz="4400"/>
            </a:lvl5pPr>
            <a:lvl6pPr lvl="5" algn="ctr" rtl="0">
              <a:spcBef>
                <a:spcPct val="0"/>
              </a:spcBef>
              <a:spcAft>
                <a:spcPct val="0"/>
              </a:spcAft>
              <a:buSzPts val="3300"/>
              <a:buNone/>
              <a:defRPr sz="4400"/>
            </a:lvl6pPr>
            <a:lvl7pPr lvl="6" algn="ctr" rtl="0">
              <a:spcBef>
                <a:spcPct val="0"/>
              </a:spcBef>
              <a:spcAft>
                <a:spcPct val="0"/>
              </a:spcAft>
              <a:buSzPts val="3300"/>
              <a:buNone/>
              <a:defRPr sz="4400"/>
            </a:lvl7pPr>
            <a:lvl8pPr lvl="7" algn="ctr" rtl="0">
              <a:spcBef>
                <a:spcPct val="0"/>
              </a:spcBef>
              <a:spcAft>
                <a:spcPct val="0"/>
              </a:spcAft>
              <a:buSzPts val="3300"/>
              <a:buNone/>
              <a:defRPr sz="4400"/>
            </a:lvl8pPr>
            <a:lvl9pPr lvl="8" algn="ctr" rtl="0">
              <a:spcBef>
                <a:spcPct val="0"/>
              </a:spcBef>
              <a:spcAft>
                <a:spcPct val="0"/>
              </a:spcAft>
              <a:buSzPts val="3300"/>
              <a:buNone/>
              <a:defRPr sz="4400"/>
            </a:lvl9pPr>
          </a:lstStyle>
          <a:p/>
        </p:txBody>
      </p:sp>
      <p:sp>
        <p:nvSpPr>
          <p:cNvPr id="13" name="Google Shape;13;p3"/>
          <p:cNvSpPr txBox="1"/>
          <p:nvPr>
            <p:ph type="subTitle" idx="1"/>
          </p:nvPr>
        </p:nvSpPr>
        <p:spPr>
          <a:xfrm>
            <a:off x="3863233" y="3934433"/>
            <a:ext cx="4465600" cy="203200"/>
          </a:xfrm>
          <a:prstGeom prst="rect">
            <a:avLst/>
          </a:prstGeom>
        </p:spPr>
        <p:txBody>
          <a:bodyPr spcFirstLastPara="1" wrap="square" lIns="0" tIns="0" rIns="0" bIns="0" anchor="t" anchorCtr="0">
            <a:noAutofit/>
          </a:bodyPr>
          <a:lstStyle>
            <a:lvl1pPr lvl="0" algn="ctr" rtl="0">
              <a:spcBef>
                <a:spcPct val="0"/>
              </a:spcBef>
              <a:spcAft>
                <a:spcPct val="0"/>
              </a:spcAft>
              <a:buNone/>
              <a:defRPr/>
            </a:lvl1pPr>
            <a:lvl2pPr lvl="1" algn="ctr" rtl="0">
              <a:spcBef>
                <a:spcPct val="0"/>
              </a:spcBef>
              <a:spcAft>
                <a:spcPct val="0"/>
              </a:spcAft>
              <a:buNone/>
              <a:defRPr sz="800"/>
            </a:lvl2pPr>
            <a:lvl3pPr lvl="2" algn="ctr" rtl="0">
              <a:spcBef>
                <a:spcPct val="0"/>
              </a:spcBef>
              <a:spcAft>
                <a:spcPct val="0"/>
              </a:spcAft>
              <a:buNone/>
              <a:defRPr sz="800"/>
            </a:lvl3pPr>
            <a:lvl4pPr lvl="3" algn="ctr" rtl="0">
              <a:spcBef>
                <a:spcPct val="0"/>
              </a:spcBef>
              <a:spcAft>
                <a:spcPct val="0"/>
              </a:spcAft>
              <a:buNone/>
              <a:defRPr sz="800"/>
            </a:lvl4pPr>
            <a:lvl5pPr lvl="4" algn="ctr" rtl="0">
              <a:spcBef>
                <a:spcPct val="0"/>
              </a:spcBef>
              <a:spcAft>
                <a:spcPct val="0"/>
              </a:spcAft>
              <a:buNone/>
              <a:defRPr sz="800"/>
            </a:lvl5pPr>
            <a:lvl6pPr lvl="5" algn="ctr" rtl="0">
              <a:spcBef>
                <a:spcPct val="0"/>
              </a:spcBef>
              <a:spcAft>
                <a:spcPct val="0"/>
              </a:spcAft>
              <a:buNone/>
              <a:defRPr sz="800"/>
            </a:lvl6pPr>
            <a:lvl7pPr lvl="6" algn="ctr" rtl="0">
              <a:spcBef>
                <a:spcPct val="0"/>
              </a:spcBef>
              <a:spcAft>
                <a:spcPct val="0"/>
              </a:spcAft>
              <a:buNone/>
              <a:defRPr sz="800"/>
            </a:lvl7pPr>
            <a:lvl8pPr lvl="7" algn="ctr" rtl="0">
              <a:spcBef>
                <a:spcPct val="0"/>
              </a:spcBef>
              <a:spcAft>
                <a:spcPct val="0"/>
              </a:spcAft>
              <a:buNone/>
              <a:defRPr sz="800"/>
            </a:lvl8pPr>
            <a:lvl9pPr lvl="8" algn="ctr" rtl="0">
              <a:spcBef>
                <a:spcPct val="0"/>
              </a:spcBef>
              <a:spcAft>
                <a:spcPct val="0"/>
              </a:spcAft>
              <a:buNone/>
              <a:defRPr sz="800"/>
            </a:lvl9pPr>
          </a:lstStyle>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TLE &amp; TWO COLUMNS">
  <p:cSld name="CUSTOM">
    <p:bg>
      <p:bgPr>
        <a:solidFill>
          <a:srgbClr val="434343"/>
        </a:solidFill>
        <a:effectLst/>
      </p:bgPr>
    </p:bg>
    <p:spTree>
      <p:nvGrpSpPr>
        <p:cNvPr id="38" name="Shape 38"/>
        <p:cNvGrpSpPr/>
        <p:nvPr/>
      </p:nvGrpSpPr>
      <p:grpSpPr>
        <a:xfrm>
          <a:off x="0" y="0"/>
          <a:ext cx="0" cy="0"/>
          <a:chOff x="0" y="0"/>
          <a:chExt cx="0" cy="0"/>
        </a:xfrm>
      </p:grpSpPr>
      <p:sp>
        <p:nvSpPr>
          <p:cNvPr id="39" name="Google Shape;39;p8"/>
          <p:cNvSpPr txBox="1"/>
          <p:nvPr>
            <p:ph type="subTitle" idx="1"/>
          </p:nvPr>
        </p:nvSpPr>
        <p:spPr>
          <a:xfrm>
            <a:off x="1993616" y="4249233"/>
            <a:ext cx="3436000" cy="932000"/>
          </a:xfrm>
          <a:prstGeom prst="rect">
            <a:avLst/>
          </a:prstGeom>
        </p:spPr>
        <p:txBody>
          <a:bodyPr spcFirstLastPara="1" wrap="square" lIns="0" tIns="0" rIns="0" bIns="0" anchor="t" anchorCtr="0">
            <a:noAutofit/>
          </a:bodyPr>
          <a:lstStyle>
            <a:lvl1pPr lvl="0" algn="ctr" rtl="0">
              <a:spcBef>
                <a:spcPct val="0"/>
              </a:spcBef>
              <a:spcAft>
                <a:spcPct val="0"/>
              </a:spcAft>
              <a:buNone/>
              <a:defRPr sz="1465">
                <a:solidFill>
                  <a:srgbClr val="FFC39F"/>
                </a:solidFill>
              </a:defRPr>
            </a:lvl1pPr>
            <a:lvl2pPr lvl="1" algn="ctr" rtl="0">
              <a:spcBef>
                <a:spcPct val="0"/>
              </a:spcBef>
              <a:spcAft>
                <a:spcPct val="0"/>
              </a:spcAft>
              <a:buNone/>
              <a:defRPr sz="1465">
                <a:solidFill>
                  <a:srgbClr val="FFC39F"/>
                </a:solidFill>
              </a:defRPr>
            </a:lvl2pPr>
            <a:lvl3pPr lvl="2" algn="ctr" rtl="0">
              <a:spcBef>
                <a:spcPct val="0"/>
              </a:spcBef>
              <a:spcAft>
                <a:spcPct val="0"/>
              </a:spcAft>
              <a:buNone/>
              <a:defRPr sz="1465">
                <a:solidFill>
                  <a:srgbClr val="FFC39F"/>
                </a:solidFill>
              </a:defRPr>
            </a:lvl3pPr>
            <a:lvl4pPr lvl="3" algn="ctr" rtl="0">
              <a:spcBef>
                <a:spcPct val="0"/>
              </a:spcBef>
              <a:spcAft>
                <a:spcPct val="0"/>
              </a:spcAft>
              <a:buNone/>
              <a:defRPr sz="1465">
                <a:solidFill>
                  <a:srgbClr val="FFC39F"/>
                </a:solidFill>
              </a:defRPr>
            </a:lvl4pPr>
            <a:lvl5pPr lvl="4" algn="ctr" rtl="0">
              <a:spcBef>
                <a:spcPct val="0"/>
              </a:spcBef>
              <a:spcAft>
                <a:spcPct val="0"/>
              </a:spcAft>
              <a:buNone/>
              <a:defRPr sz="1465">
                <a:solidFill>
                  <a:srgbClr val="FFC39F"/>
                </a:solidFill>
              </a:defRPr>
            </a:lvl5pPr>
            <a:lvl6pPr lvl="5" algn="ctr" rtl="0">
              <a:spcBef>
                <a:spcPct val="0"/>
              </a:spcBef>
              <a:spcAft>
                <a:spcPct val="0"/>
              </a:spcAft>
              <a:buNone/>
              <a:defRPr sz="1465">
                <a:solidFill>
                  <a:srgbClr val="FFC39F"/>
                </a:solidFill>
              </a:defRPr>
            </a:lvl6pPr>
            <a:lvl7pPr lvl="6" algn="ctr" rtl="0">
              <a:spcBef>
                <a:spcPct val="0"/>
              </a:spcBef>
              <a:spcAft>
                <a:spcPct val="0"/>
              </a:spcAft>
              <a:buNone/>
              <a:defRPr sz="1465">
                <a:solidFill>
                  <a:srgbClr val="FFC39F"/>
                </a:solidFill>
              </a:defRPr>
            </a:lvl7pPr>
            <a:lvl8pPr lvl="7" algn="ctr" rtl="0">
              <a:spcBef>
                <a:spcPct val="0"/>
              </a:spcBef>
              <a:spcAft>
                <a:spcPct val="0"/>
              </a:spcAft>
              <a:buNone/>
              <a:defRPr sz="1465">
                <a:solidFill>
                  <a:srgbClr val="FFC39F"/>
                </a:solidFill>
              </a:defRPr>
            </a:lvl8pPr>
            <a:lvl9pPr lvl="8" algn="ctr" rtl="0">
              <a:spcBef>
                <a:spcPct val="0"/>
              </a:spcBef>
              <a:spcAft>
                <a:spcPct val="0"/>
              </a:spcAft>
              <a:buNone/>
              <a:defRPr sz="1465">
                <a:solidFill>
                  <a:srgbClr val="FFC39F"/>
                </a:solidFill>
              </a:defRPr>
            </a:lvl9pPr>
          </a:lstStyle>
          <a:p/>
        </p:txBody>
      </p:sp>
      <p:sp>
        <p:nvSpPr>
          <p:cNvPr id="40" name="Google Shape;40;p8"/>
          <p:cNvSpPr txBox="1"/>
          <p:nvPr>
            <p:ph type="title"/>
          </p:nvPr>
        </p:nvSpPr>
        <p:spPr>
          <a:xfrm>
            <a:off x="2704067" y="3532883"/>
            <a:ext cx="2020800" cy="535600"/>
          </a:xfrm>
          <a:prstGeom prst="rect">
            <a:avLst/>
          </a:prstGeom>
          <a:noFill/>
          <a:ln>
            <a:noFill/>
          </a:ln>
        </p:spPr>
        <p:txBody>
          <a:bodyPr spcFirstLastPara="1" wrap="square" lIns="0" tIns="0" rIns="0" bIns="0" anchor="b" anchorCtr="0">
            <a:noAutofit/>
          </a:bodyPr>
          <a:lstStyle>
            <a:lvl1pPr lvl="0" algn="ctr" rtl="0">
              <a:spcBef>
                <a:spcPct val="0"/>
              </a:spcBef>
              <a:spcAft>
                <a:spcPct val="0"/>
              </a:spcAft>
              <a:buClr>
                <a:srgbClr val="FFC39F"/>
              </a:buClr>
              <a:buSzPts val="1600"/>
              <a:buNone/>
              <a:defRPr sz="2135" i="0">
                <a:solidFill>
                  <a:srgbClr val="FFC39F"/>
                </a:solidFill>
              </a:defRPr>
            </a:lvl1pPr>
            <a:lvl2pPr lvl="1" algn="ctr" rtl="0">
              <a:spcBef>
                <a:spcPct val="0"/>
              </a:spcBef>
              <a:spcAft>
                <a:spcPct val="0"/>
              </a:spcAft>
              <a:buClr>
                <a:srgbClr val="FFC39F"/>
              </a:buClr>
              <a:buSzPts val="1600"/>
              <a:buNone/>
              <a:defRPr sz="2135">
                <a:solidFill>
                  <a:srgbClr val="FFC39F"/>
                </a:solidFill>
              </a:defRPr>
            </a:lvl2pPr>
            <a:lvl3pPr lvl="2" algn="ctr" rtl="0">
              <a:spcBef>
                <a:spcPct val="0"/>
              </a:spcBef>
              <a:spcAft>
                <a:spcPct val="0"/>
              </a:spcAft>
              <a:buClr>
                <a:srgbClr val="FFC39F"/>
              </a:buClr>
              <a:buSzPts val="1600"/>
              <a:buNone/>
              <a:defRPr sz="2135">
                <a:solidFill>
                  <a:srgbClr val="FFC39F"/>
                </a:solidFill>
              </a:defRPr>
            </a:lvl3pPr>
            <a:lvl4pPr lvl="3" algn="ctr" rtl="0">
              <a:spcBef>
                <a:spcPct val="0"/>
              </a:spcBef>
              <a:spcAft>
                <a:spcPct val="0"/>
              </a:spcAft>
              <a:buClr>
                <a:srgbClr val="FFC39F"/>
              </a:buClr>
              <a:buSzPts val="1600"/>
              <a:buNone/>
              <a:defRPr sz="2135">
                <a:solidFill>
                  <a:srgbClr val="FFC39F"/>
                </a:solidFill>
              </a:defRPr>
            </a:lvl4pPr>
            <a:lvl5pPr lvl="4" algn="ctr" rtl="0">
              <a:spcBef>
                <a:spcPct val="0"/>
              </a:spcBef>
              <a:spcAft>
                <a:spcPct val="0"/>
              </a:spcAft>
              <a:buClr>
                <a:srgbClr val="FFC39F"/>
              </a:buClr>
              <a:buSzPts val="1600"/>
              <a:buNone/>
              <a:defRPr sz="2135">
                <a:solidFill>
                  <a:srgbClr val="FFC39F"/>
                </a:solidFill>
              </a:defRPr>
            </a:lvl5pPr>
            <a:lvl6pPr lvl="5" algn="ctr" rtl="0">
              <a:spcBef>
                <a:spcPct val="0"/>
              </a:spcBef>
              <a:spcAft>
                <a:spcPct val="0"/>
              </a:spcAft>
              <a:buClr>
                <a:srgbClr val="FFC39F"/>
              </a:buClr>
              <a:buSzPts val="1600"/>
              <a:buNone/>
              <a:defRPr sz="2135">
                <a:solidFill>
                  <a:srgbClr val="FFC39F"/>
                </a:solidFill>
              </a:defRPr>
            </a:lvl6pPr>
            <a:lvl7pPr lvl="6" algn="ctr" rtl="0">
              <a:spcBef>
                <a:spcPct val="0"/>
              </a:spcBef>
              <a:spcAft>
                <a:spcPct val="0"/>
              </a:spcAft>
              <a:buClr>
                <a:srgbClr val="FFC39F"/>
              </a:buClr>
              <a:buSzPts val="1600"/>
              <a:buNone/>
              <a:defRPr sz="2135">
                <a:solidFill>
                  <a:srgbClr val="FFC39F"/>
                </a:solidFill>
              </a:defRPr>
            </a:lvl7pPr>
            <a:lvl8pPr lvl="7" algn="ctr" rtl="0">
              <a:spcBef>
                <a:spcPct val="0"/>
              </a:spcBef>
              <a:spcAft>
                <a:spcPct val="0"/>
              </a:spcAft>
              <a:buClr>
                <a:srgbClr val="FFC39F"/>
              </a:buClr>
              <a:buSzPts val="1600"/>
              <a:buNone/>
              <a:defRPr sz="2135">
                <a:solidFill>
                  <a:srgbClr val="FFC39F"/>
                </a:solidFill>
              </a:defRPr>
            </a:lvl8pPr>
            <a:lvl9pPr lvl="8" algn="ctr" rtl="0">
              <a:spcBef>
                <a:spcPct val="0"/>
              </a:spcBef>
              <a:spcAft>
                <a:spcPct val="0"/>
              </a:spcAft>
              <a:buClr>
                <a:srgbClr val="FFC39F"/>
              </a:buClr>
              <a:buSzPts val="1600"/>
              <a:buNone/>
              <a:defRPr sz="2135">
                <a:solidFill>
                  <a:srgbClr val="FFC39F"/>
                </a:solidFill>
              </a:defRPr>
            </a:lvl9pPr>
          </a:lstStyle>
          <a:p/>
        </p:txBody>
      </p:sp>
      <p:sp>
        <p:nvSpPr>
          <p:cNvPr id="41" name="Google Shape;41;p8"/>
          <p:cNvSpPr txBox="1"/>
          <p:nvPr>
            <p:ph type="title" idx="2"/>
          </p:nvPr>
        </p:nvSpPr>
        <p:spPr>
          <a:xfrm>
            <a:off x="940000" y="455333"/>
            <a:ext cx="10312000" cy="708000"/>
          </a:xfrm>
          <a:prstGeom prst="rect">
            <a:avLst/>
          </a:prstGeom>
          <a:noFill/>
          <a:ln>
            <a:noFill/>
          </a:ln>
        </p:spPr>
        <p:txBody>
          <a:bodyPr spcFirstLastPara="1" wrap="square" lIns="0" tIns="0" rIns="0" bIns="0" anchor="b" anchorCtr="0">
            <a:noAutofit/>
          </a:bodyPr>
          <a:lstStyle>
            <a:lvl1pPr lvl="0" algn="ctr" rtl="0">
              <a:spcBef>
                <a:spcPct val="0"/>
              </a:spcBef>
              <a:spcAft>
                <a:spcPct val="0"/>
              </a:spcAft>
              <a:buClr>
                <a:srgbClr val="FFC39F"/>
              </a:buClr>
              <a:buSzPts val="2200"/>
              <a:buNone/>
              <a:defRPr sz="2935" i="0">
                <a:solidFill>
                  <a:srgbClr val="FFC39F"/>
                </a:solidFill>
              </a:defRPr>
            </a:lvl1pPr>
            <a:lvl2pPr lvl="1" algn="ctr" rtl="0">
              <a:spcBef>
                <a:spcPct val="0"/>
              </a:spcBef>
              <a:spcAft>
                <a:spcPct val="0"/>
              </a:spcAft>
              <a:buClr>
                <a:srgbClr val="FFC39F"/>
              </a:buClr>
              <a:buSzPts val="2400"/>
              <a:buNone/>
              <a:defRPr sz="3200">
                <a:solidFill>
                  <a:srgbClr val="FFC39F"/>
                </a:solidFill>
              </a:defRPr>
            </a:lvl2pPr>
            <a:lvl3pPr lvl="2" algn="ctr" rtl="0">
              <a:spcBef>
                <a:spcPct val="0"/>
              </a:spcBef>
              <a:spcAft>
                <a:spcPct val="0"/>
              </a:spcAft>
              <a:buClr>
                <a:srgbClr val="FFC39F"/>
              </a:buClr>
              <a:buSzPts val="2400"/>
              <a:buNone/>
              <a:defRPr sz="3200">
                <a:solidFill>
                  <a:srgbClr val="FFC39F"/>
                </a:solidFill>
              </a:defRPr>
            </a:lvl3pPr>
            <a:lvl4pPr lvl="3" algn="ctr" rtl="0">
              <a:spcBef>
                <a:spcPct val="0"/>
              </a:spcBef>
              <a:spcAft>
                <a:spcPct val="0"/>
              </a:spcAft>
              <a:buClr>
                <a:srgbClr val="FFC39F"/>
              </a:buClr>
              <a:buSzPts val="2400"/>
              <a:buNone/>
              <a:defRPr sz="3200">
                <a:solidFill>
                  <a:srgbClr val="FFC39F"/>
                </a:solidFill>
              </a:defRPr>
            </a:lvl4pPr>
            <a:lvl5pPr lvl="4" algn="ctr" rtl="0">
              <a:spcBef>
                <a:spcPct val="0"/>
              </a:spcBef>
              <a:spcAft>
                <a:spcPct val="0"/>
              </a:spcAft>
              <a:buClr>
                <a:srgbClr val="FFC39F"/>
              </a:buClr>
              <a:buSzPts val="2400"/>
              <a:buNone/>
              <a:defRPr sz="3200">
                <a:solidFill>
                  <a:srgbClr val="FFC39F"/>
                </a:solidFill>
              </a:defRPr>
            </a:lvl5pPr>
            <a:lvl6pPr lvl="5" algn="ctr" rtl="0">
              <a:spcBef>
                <a:spcPct val="0"/>
              </a:spcBef>
              <a:spcAft>
                <a:spcPct val="0"/>
              </a:spcAft>
              <a:buClr>
                <a:srgbClr val="FFC39F"/>
              </a:buClr>
              <a:buSzPts val="2400"/>
              <a:buNone/>
              <a:defRPr sz="3200">
                <a:solidFill>
                  <a:srgbClr val="FFC39F"/>
                </a:solidFill>
              </a:defRPr>
            </a:lvl6pPr>
            <a:lvl7pPr lvl="6" algn="ctr" rtl="0">
              <a:spcBef>
                <a:spcPct val="0"/>
              </a:spcBef>
              <a:spcAft>
                <a:spcPct val="0"/>
              </a:spcAft>
              <a:buClr>
                <a:srgbClr val="FFC39F"/>
              </a:buClr>
              <a:buSzPts val="2400"/>
              <a:buNone/>
              <a:defRPr sz="3200">
                <a:solidFill>
                  <a:srgbClr val="FFC39F"/>
                </a:solidFill>
              </a:defRPr>
            </a:lvl7pPr>
            <a:lvl8pPr lvl="7" algn="ctr" rtl="0">
              <a:spcBef>
                <a:spcPct val="0"/>
              </a:spcBef>
              <a:spcAft>
                <a:spcPct val="0"/>
              </a:spcAft>
              <a:buClr>
                <a:srgbClr val="FFC39F"/>
              </a:buClr>
              <a:buSzPts val="2400"/>
              <a:buNone/>
              <a:defRPr sz="3200">
                <a:solidFill>
                  <a:srgbClr val="FFC39F"/>
                </a:solidFill>
              </a:defRPr>
            </a:lvl8pPr>
            <a:lvl9pPr lvl="8" algn="ctr" rtl="0">
              <a:spcBef>
                <a:spcPct val="0"/>
              </a:spcBef>
              <a:spcAft>
                <a:spcPct val="0"/>
              </a:spcAft>
              <a:buClr>
                <a:srgbClr val="FFC39F"/>
              </a:buClr>
              <a:buSzPts val="2400"/>
              <a:buNone/>
              <a:defRPr sz="3200">
                <a:solidFill>
                  <a:srgbClr val="FFC39F"/>
                </a:solidFill>
              </a:defRPr>
            </a:lvl9pPr>
          </a:lstStyle>
          <a:p/>
        </p:txBody>
      </p:sp>
      <p:sp>
        <p:nvSpPr>
          <p:cNvPr id="42" name="Google Shape;42;p8"/>
          <p:cNvSpPr txBox="1"/>
          <p:nvPr>
            <p:ph type="subTitle" idx="3"/>
          </p:nvPr>
        </p:nvSpPr>
        <p:spPr>
          <a:xfrm>
            <a:off x="6762399" y="4249233"/>
            <a:ext cx="3436000" cy="932000"/>
          </a:xfrm>
          <a:prstGeom prst="rect">
            <a:avLst/>
          </a:prstGeom>
        </p:spPr>
        <p:txBody>
          <a:bodyPr spcFirstLastPara="1" wrap="square" lIns="0" tIns="0" rIns="0" bIns="0" anchor="t" anchorCtr="0">
            <a:noAutofit/>
          </a:bodyPr>
          <a:lstStyle>
            <a:lvl1pPr lvl="0" algn="ctr" rtl="0">
              <a:spcBef>
                <a:spcPct val="0"/>
              </a:spcBef>
              <a:spcAft>
                <a:spcPct val="0"/>
              </a:spcAft>
              <a:buNone/>
              <a:defRPr sz="1465">
                <a:solidFill>
                  <a:srgbClr val="FFC39F"/>
                </a:solidFill>
              </a:defRPr>
            </a:lvl1pPr>
            <a:lvl2pPr lvl="1" algn="ctr" rtl="0">
              <a:spcBef>
                <a:spcPct val="0"/>
              </a:spcBef>
              <a:spcAft>
                <a:spcPct val="0"/>
              </a:spcAft>
              <a:buNone/>
              <a:defRPr sz="1465">
                <a:solidFill>
                  <a:srgbClr val="FFC39F"/>
                </a:solidFill>
              </a:defRPr>
            </a:lvl2pPr>
            <a:lvl3pPr lvl="2" algn="ctr" rtl="0">
              <a:spcBef>
                <a:spcPct val="0"/>
              </a:spcBef>
              <a:spcAft>
                <a:spcPct val="0"/>
              </a:spcAft>
              <a:buNone/>
              <a:defRPr sz="1465">
                <a:solidFill>
                  <a:srgbClr val="FFC39F"/>
                </a:solidFill>
              </a:defRPr>
            </a:lvl3pPr>
            <a:lvl4pPr lvl="3" algn="ctr" rtl="0">
              <a:spcBef>
                <a:spcPct val="0"/>
              </a:spcBef>
              <a:spcAft>
                <a:spcPct val="0"/>
              </a:spcAft>
              <a:buNone/>
              <a:defRPr sz="1465">
                <a:solidFill>
                  <a:srgbClr val="FFC39F"/>
                </a:solidFill>
              </a:defRPr>
            </a:lvl4pPr>
            <a:lvl5pPr lvl="4" algn="ctr" rtl="0">
              <a:spcBef>
                <a:spcPct val="0"/>
              </a:spcBef>
              <a:spcAft>
                <a:spcPct val="0"/>
              </a:spcAft>
              <a:buNone/>
              <a:defRPr sz="1465">
                <a:solidFill>
                  <a:srgbClr val="FFC39F"/>
                </a:solidFill>
              </a:defRPr>
            </a:lvl5pPr>
            <a:lvl6pPr lvl="5" algn="ctr" rtl="0">
              <a:spcBef>
                <a:spcPct val="0"/>
              </a:spcBef>
              <a:spcAft>
                <a:spcPct val="0"/>
              </a:spcAft>
              <a:buNone/>
              <a:defRPr sz="1465">
                <a:solidFill>
                  <a:srgbClr val="FFC39F"/>
                </a:solidFill>
              </a:defRPr>
            </a:lvl6pPr>
            <a:lvl7pPr lvl="6" algn="ctr" rtl="0">
              <a:spcBef>
                <a:spcPct val="0"/>
              </a:spcBef>
              <a:spcAft>
                <a:spcPct val="0"/>
              </a:spcAft>
              <a:buNone/>
              <a:defRPr sz="1465">
                <a:solidFill>
                  <a:srgbClr val="FFC39F"/>
                </a:solidFill>
              </a:defRPr>
            </a:lvl7pPr>
            <a:lvl8pPr lvl="7" algn="ctr" rtl="0">
              <a:spcBef>
                <a:spcPct val="0"/>
              </a:spcBef>
              <a:spcAft>
                <a:spcPct val="0"/>
              </a:spcAft>
              <a:buNone/>
              <a:defRPr sz="1465">
                <a:solidFill>
                  <a:srgbClr val="FFC39F"/>
                </a:solidFill>
              </a:defRPr>
            </a:lvl8pPr>
            <a:lvl9pPr lvl="8" algn="ctr" rtl="0">
              <a:spcBef>
                <a:spcPct val="0"/>
              </a:spcBef>
              <a:spcAft>
                <a:spcPct val="0"/>
              </a:spcAft>
              <a:buNone/>
              <a:defRPr sz="1465">
                <a:solidFill>
                  <a:srgbClr val="FFC39F"/>
                </a:solidFill>
              </a:defRPr>
            </a:lvl9pPr>
          </a:lstStyle>
          <a:p/>
        </p:txBody>
      </p:sp>
      <p:sp>
        <p:nvSpPr>
          <p:cNvPr id="43" name="Google Shape;43;p8"/>
          <p:cNvSpPr txBox="1"/>
          <p:nvPr>
            <p:ph type="title" idx="4"/>
          </p:nvPr>
        </p:nvSpPr>
        <p:spPr>
          <a:xfrm>
            <a:off x="7472833" y="3532883"/>
            <a:ext cx="2020800" cy="535600"/>
          </a:xfrm>
          <a:prstGeom prst="rect">
            <a:avLst/>
          </a:prstGeom>
          <a:noFill/>
          <a:ln>
            <a:noFill/>
          </a:ln>
        </p:spPr>
        <p:txBody>
          <a:bodyPr spcFirstLastPara="1" wrap="square" lIns="0" tIns="0" rIns="0" bIns="0" anchor="b" anchorCtr="0">
            <a:noAutofit/>
          </a:bodyPr>
          <a:lstStyle>
            <a:lvl1pPr lvl="0" algn="ctr" rtl="0">
              <a:spcBef>
                <a:spcPct val="0"/>
              </a:spcBef>
              <a:spcAft>
                <a:spcPct val="0"/>
              </a:spcAft>
              <a:buClr>
                <a:srgbClr val="FFC39F"/>
              </a:buClr>
              <a:buSzPts val="1600"/>
              <a:buNone/>
              <a:defRPr sz="2135" i="0">
                <a:solidFill>
                  <a:srgbClr val="FFC39F"/>
                </a:solidFill>
              </a:defRPr>
            </a:lvl1pPr>
            <a:lvl2pPr lvl="1" algn="ctr" rtl="0">
              <a:spcBef>
                <a:spcPct val="0"/>
              </a:spcBef>
              <a:spcAft>
                <a:spcPct val="0"/>
              </a:spcAft>
              <a:buClr>
                <a:srgbClr val="FFC39F"/>
              </a:buClr>
              <a:buSzPts val="1600"/>
              <a:buNone/>
              <a:defRPr sz="2135">
                <a:solidFill>
                  <a:srgbClr val="FFC39F"/>
                </a:solidFill>
              </a:defRPr>
            </a:lvl2pPr>
            <a:lvl3pPr lvl="2" algn="ctr" rtl="0">
              <a:spcBef>
                <a:spcPct val="0"/>
              </a:spcBef>
              <a:spcAft>
                <a:spcPct val="0"/>
              </a:spcAft>
              <a:buClr>
                <a:srgbClr val="FFC39F"/>
              </a:buClr>
              <a:buSzPts val="1600"/>
              <a:buNone/>
              <a:defRPr sz="2135">
                <a:solidFill>
                  <a:srgbClr val="FFC39F"/>
                </a:solidFill>
              </a:defRPr>
            </a:lvl3pPr>
            <a:lvl4pPr lvl="3" algn="ctr" rtl="0">
              <a:spcBef>
                <a:spcPct val="0"/>
              </a:spcBef>
              <a:spcAft>
                <a:spcPct val="0"/>
              </a:spcAft>
              <a:buClr>
                <a:srgbClr val="FFC39F"/>
              </a:buClr>
              <a:buSzPts val="1600"/>
              <a:buNone/>
              <a:defRPr sz="2135">
                <a:solidFill>
                  <a:srgbClr val="FFC39F"/>
                </a:solidFill>
              </a:defRPr>
            </a:lvl4pPr>
            <a:lvl5pPr lvl="4" algn="ctr" rtl="0">
              <a:spcBef>
                <a:spcPct val="0"/>
              </a:spcBef>
              <a:spcAft>
                <a:spcPct val="0"/>
              </a:spcAft>
              <a:buClr>
                <a:srgbClr val="FFC39F"/>
              </a:buClr>
              <a:buSzPts val="1600"/>
              <a:buNone/>
              <a:defRPr sz="2135">
                <a:solidFill>
                  <a:srgbClr val="FFC39F"/>
                </a:solidFill>
              </a:defRPr>
            </a:lvl5pPr>
            <a:lvl6pPr lvl="5" algn="ctr" rtl="0">
              <a:spcBef>
                <a:spcPct val="0"/>
              </a:spcBef>
              <a:spcAft>
                <a:spcPct val="0"/>
              </a:spcAft>
              <a:buClr>
                <a:srgbClr val="FFC39F"/>
              </a:buClr>
              <a:buSzPts val="1600"/>
              <a:buNone/>
              <a:defRPr sz="2135">
                <a:solidFill>
                  <a:srgbClr val="FFC39F"/>
                </a:solidFill>
              </a:defRPr>
            </a:lvl6pPr>
            <a:lvl7pPr lvl="6" algn="ctr" rtl="0">
              <a:spcBef>
                <a:spcPct val="0"/>
              </a:spcBef>
              <a:spcAft>
                <a:spcPct val="0"/>
              </a:spcAft>
              <a:buClr>
                <a:srgbClr val="FFC39F"/>
              </a:buClr>
              <a:buSzPts val="1600"/>
              <a:buNone/>
              <a:defRPr sz="2135">
                <a:solidFill>
                  <a:srgbClr val="FFC39F"/>
                </a:solidFill>
              </a:defRPr>
            </a:lvl7pPr>
            <a:lvl8pPr lvl="7" algn="ctr" rtl="0">
              <a:spcBef>
                <a:spcPct val="0"/>
              </a:spcBef>
              <a:spcAft>
                <a:spcPct val="0"/>
              </a:spcAft>
              <a:buClr>
                <a:srgbClr val="FFC39F"/>
              </a:buClr>
              <a:buSzPts val="1600"/>
              <a:buNone/>
              <a:defRPr sz="2135">
                <a:solidFill>
                  <a:srgbClr val="FFC39F"/>
                </a:solidFill>
              </a:defRPr>
            </a:lvl8pPr>
            <a:lvl9pPr lvl="8" algn="ctr" rtl="0">
              <a:spcBef>
                <a:spcPct val="0"/>
              </a:spcBef>
              <a:spcAft>
                <a:spcPct val="0"/>
              </a:spcAft>
              <a:buClr>
                <a:srgbClr val="FFC39F"/>
              </a:buClr>
              <a:buSzPts val="1600"/>
              <a:buNone/>
              <a:defRPr sz="2135">
                <a:solidFill>
                  <a:srgbClr val="FFC39F"/>
                </a:solidFill>
              </a:defRPr>
            </a:lvl9pPr>
          </a:lstStyle>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EXT 1">
  <p:cSld name="CUSTOM_12_1">
    <p:bg>
      <p:bgPr>
        <a:solidFill>
          <a:srgbClr val="434343"/>
        </a:solidFill>
        <a:effectLst/>
      </p:bgPr>
    </p:bg>
    <p:spTree>
      <p:nvGrpSpPr>
        <p:cNvPr id="52" name="Shape 52"/>
        <p:cNvGrpSpPr/>
        <p:nvPr/>
      </p:nvGrpSpPr>
      <p:grpSpPr>
        <a:xfrm>
          <a:off x="0" y="0"/>
          <a:ext cx="0" cy="0"/>
          <a:chOff x="0" y="0"/>
          <a:chExt cx="0" cy="0"/>
        </a:xfrm>
      </p:grpSpPr>
      <p:sp>
        <p:nvSpPr>
          <p:cNvPr id="53" name="Google Shape;53;p10"/>
          <p:cNvSpPr txBox="1"/>
          <p:nvPr>
            <p:ph type="title"/>
          </p:nvPr>
        </p:nvSpPr>
        <p:spPr>
          <a:xfrm flipH="1">
            <a:off x="5705599" y="2412367"/>
            <a:ext cx="5397200" cy="821600"/>
          </a:xfrm>
          <a:prstGeom prst="rect">
            <a:avLst/>
          </a:prstGeom>
          <a:noFill/>
          <a:ln>
            <a:noFill/>
          </a:ln>
        </p:spPr>
        <p:txBody>
          <a:bodyPr spcFirstLastPara="1" wrap="square" lIns="0" tIns="0" rIns="0" bIns="0" anchor="b" anchorCtr="0">
            <a:noAutofit/>
          </a:bodyPr>
          <a:lstStyle>
            <a:lvl1pPr lvl="0" algn="r" rtl="0">
              <a:spcBef>
                <a:spcPct val="0"/>
              </a:spcBef>
              <a:spcAft>
                <a:spcPct val="0"/>
              </a:spcAft>
              <a:buClr>
                <a:srgbClr val="FFC39F"/>
              </a:buClr>
              <a:buSzPts val="3300"/>
              <a:buNone/>
              <a:defRPr i="0">
                <a:solidFill>
                  <a:srgbClr val="FFC39F"/>
                </a:solidFill>
              </a:defRPr>
            </a:lvl1pPr>
            <a:lvl2pPr lvl="1" algn="r" rtl="0">
              <a:spcBef>
                <a:spcPct val="0"/>
              </a:spcBef>
              <a:spcAft>
                <a:spcPct val="0"/>
              </a:spcAft>
              <a:buClr>
                <a:srgbClr val="FFC39F"/>
              </a:buClr>
              <a:buSzPts val="2500"/>
              <a:buNone/>
              <a:defRPr sz="3335">
                <a:solidFill>
                  <a:srgbClr val="FFC39F"/>
                </a:solidFill>
              </a:defRPr>
            </a:lvl2pPr>
            <a:lvl3pPr lvl="2" algn="r" rtl="0">
              <a:spcBef>
                <a:spcPct val="0"/>
              </a:spcBef>
              <a:spcAft>
                <a:spcPct val="0"/>
              </a:spcAft>
              <a:buClr>
                <a:srgbClr val="FFC39F"/>
              </a:buClr>
              <a:buSzPts val="2500"/>
              <a:buNone/>
              <a:defRPr sz="3335">
                <a:solidFill>
                  <a:srgbClr val="FFC39F"/>
                </a:solidFill>
              </a:defRPr>
            </a:lvl3pPr>
            <a:lvl4pPr lvl="3" algn="r" rtl="0">
              <a:spcBef>
                <a:spcPct val="0"/>
              </a:spcBef>
              <a:spcAft>
                <a:spcPct val="0"/>
              </a:spcAft>
              <a:buClr>
                <a:srgbClr val="FFC39F"/>
              </a:buClr>
              <a:buSzPts val="2500"/>
              <a:buNone/>
              <a:defRPr sz="3335">
                <a:solidFill>
                  <a:srgbClr val="FFC39F"/>
                </a:solidFill>
              </a:defRPr>
            </a:lvl4pPr>
            <a:lvl5pPr lvl="4" algn="r" rtl="0">
              <a:spcBef>
                <a:spcPct val="0"/>
              </a:spcBef>
              <a:spcAft>
                <a:spcPct val="0"/>
              </a:spcAft>
              <a:buClr>
                <a:srgbClr val="FFC39F"/>
              </a:buClr>
              <a:buSzPts val="2500"/>
              <a:buNone/>
              <a:defRPr sz="3335">
                <a:solidFill>
                  <a:srgbClr val="FFC39F"/>
                </a:solidFill>
              </a:defRPr>
            </a:lvl5pPr>
            <a:lvl6pPr lvl="5" algn="r" rtl="0">
              <a:spcBef>
                <a:spcPct val="0"/>
              </a:spcBef>
              <a:spcAft>
                <a:spcPct val="0"/>
              </a:spcAft>
              <a:buClr>
                <a:srgbClr val="FFC39F"/>
              </a:buClr>
              <a:buSzPts val="2500"/>
              <a:buNone/>
              <a:defRPr sz="3335">
                <a:solidFill>
                  <a:srgbClr val="FFC39F"/>
                </a:solidFill>
              </a:defRPr>
            </a:lvl6pPr>
            <a:lvl7pPr lvl="6" algn="r" rtl="0">
              <a:spcBef>
                <a:spcPct val="0"/>
              </a:spcBef>
              <a:spcAft>
                <a:spcPct val="0"/>
              </a:spcAft>
              <a:buClr>
                <a:srgbClr val="FFC39F"/>
              </a:buClr>
              <a:buSzPts val="2500"/>
              <a:buNone/>
              <a:defRPr sz="3335">
                <a:solidFill>
                  <a:srgbClr val="FFC39F"/>
                </a:solidFill>
              </a:defRPr>
            </a:lvl7pPr>
            <a:lvl8pPr lvl="7" algn="r" rtl="0">
              <a:spcBef>
                <a:spcPct val="0"/>
              </a:spcBef>
              <a:spcAft>
                <a:spcPct val="0"/>
              </a:spcAft>
              <a:buClr>
                <a:srgbClr val="FFC39F"/>
              </a:buClr>
              <a:buSzPts val="2500"/>
              <a:buNone/>
              <a:defRPr sz="3335">
                <a:solidFill>
                  <a:srgbClr val="FFC39F"/>
                </a:solidFill>
              </a:defRPr>
            </a:lvl8pPr>
            <a:lvl9pPr lvl="8" algn="r" rtl="0">
              <a:spcBef>
                <a:spcPct val="0"/>
              </a:spcBef>
              <a:spcAft>
                <a:spcPct val="0"/>
              </a:spcAft>
              <a:buClr>
                <a:srgbClr val="FFC39F"/>
              </a:buClr>
              <a:buSzPts val="2500"/>
              <a:buNone/>
              <a:defRPr sz="3335">
                <a:solidFill>
                  <a:srgbClr val="FFC39F"/>
                </a:solidFill>
              </a:defRPr>
            </a:lvl9pPr>
          </a:lstStyle>
          <a:p/>
        </p:txBody>
      </p:sp>
      <p:sp>
        <p:nvSpPr>
          <p:cNvPr id="54" name="Google Shape;54;p10"/>
          <p:cNvSpPr txBox="1"/>
          <p:nvPr>
            <p:ph type="subTitle" idx="1"/>
          </p:nvPr>
        </p:nvSpPr>
        <p:spPr>
          <a:xfrm flipH="1">
            <a:off x="7916800" y="3344867"/>
            <a:ext cx="3186000" cy="473600"/>
          </a:xfrm>
          <a:prstGeom prst="rect">
            <a:avLst/>
          </a:prstGeom>
        </p:spPr>
        <p:txBody>
          <a:bodyPr spcFirstLastPara="1" wrap="square" lIns="0" tIns="0" rIns="0" bIns="0" anchor="t" anchorCtr="0">
            <a:noAutofit/>
          </a:bodyPr>
          <a:lstStyle>
            <a:lvl1pPr lvl="0" algn="r" rtl="0">
              <a:spcBef>
                <a:spcPct val="0"/>
              </a:spcBef>
              <a:spcAft>
                <a:spcPct val="0"/>
              </a:spcAft>
              <a:buNone/>
              <a:defRPr sz="1465">
                <a:solidFill>
                  <a:srgbClr val="FFC39F"/>
                </a:solidFill>
              </a:defRPr>
            </a:lvl1pPr>
            <a:lvl2pPr lvl="1" algn="r" rtl="0">
              <a:spcBef>
                <a:spcPct val="0"/>
              </a:spcBef>
              <a:spcAft>
                <a:spcPct val="0"/>
              </a:spcAft>
              <a:buNone/>
              <a:defRPr sz="800">
                <a:solidFill>
                  <a:srgbClr val="FFC39F"/>
                </a:solidFill>
              </a:defRPr>
            </a:lvl2pPr>
            <a:lvl3pPr lvl="2" algn="r" rtl="0">
              <a:spcBef>
                <a:spcPct val="0"/>
              </a:spcBef>
              <a:spcAft>
                <a:spcPct val="0"/>
              </a:spcAft>
              <a:buNone/>
              <a:defRPr sz="800">
                <a:solidFill>
                  <a:srgbClr val="FFC39F"/>
                </a:solidFill>
              </a:defRPr>
            </a:lvl3pPr>
            <a:lvl4pPr lvl="3" algn="r" rtl="0">
              <a:spcBef>
                <a:spcPct val="0"/>
              </a:spcBef>
              <a:spcAft>
                <a:spcPct val="0"/>
              </a:spcAft>
              <a:buNone/>
              <a:defRPr sz="800">
                <a:solidFill>
                  <a:srgbClr val="FFC39F"/>
                </a:solidFill>
              </a:defRPr>
            </a:lvl4pPr>
            <a:lvl5pPr lvl="4" algn="r" rtl="0">
              <a:spcBef>
                <a:spcPct val="0"/>
              </a:spcBef>
              <a:spcAft>
                <a:spcPct val="0"/>
              </a:spcAft>
              <a:buNone/>
              <a:defRPr sz="800">
                <a:solidFill>
                  <a:srgbClr val="FFC39F"/>
                </a:solidFill>
              </a:defRPr>
            </a:lvl5pPr>
            <a:lvl6pPr lvl="5" algn="r" rtl="0">
              <a:spcBef>
                <a:spcPct val="0"/>
              </a:spcBef>
              <a:spcAft>
                <a:spcPct val="0"/>
              </a:spcAft>
              <a:buNone/>
              <a:defRPr sz="800">
                <a:solidFill>
                  <a:srgbClr val="FFC39F"/>
                </a:solidFill>
              </a:defRPr>
            </a:lvl6pPr>
            <a:lvl7pPr lvl="6" algn="r" rtl="0">
              <a:spcBef>
                <a:spcPct val="0"/>
              </a:spcBef>
              <a:spcAft>
                <a:spcPct val="0"/>
              </a:spcAft>
              <a:buNone/>
              <a:defRPr sz="800">
                <a:solidFill>
                  <a:srgbClr val="FFC39F"/>
                </a:solidFill>
              </a:defRPr>
            </a:lvl7pPr>
            <a:lvl8pPr lvl="7" algn="r" rtl="0">
              <a:spcBef>
                <a:spcPct val="0"/>
              </a:spcBef>
              <a:spcAft>
                <a:spcPct val="0"/>
              </a:spcAft>
              <a:buNone/>
              <a:defRPr sz="800">
                <a:solidFill>
                  <a:srgbClr val="FFC39F"/>
                </a:solidFill>
              </a:defRPr>
            </a:lvl8pPr>
            <a:lvl9pPr lvl="8" algn="r" rtl="0">
              <a:spcBef>
                <a:spcPct val="0"/>
              </a:spcBef>
              <a:spcAft>
                <a:spcPct val="0"/>
              </a:spcAft>
              <a:buNone/>
              <a:defRPr sz="800">
                <a:solidFill>
                  <a:srgbClr val="FFC39F"/>
                </a:solidFill>
              </a:defRPr>
            </a:lvl9pPr>
          </a:lstStyle>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IG TITLE &amp; TEXT">
  <p:cSld name="CUSTOM_6">
    <p:bg>
      <p:bgPr>
        <a:solidFill>
          <a:srgbClr val="434343"/>
        </a:solidFill>
        <a:effectLst/>
      </p:bgPr>
    </p:bg>
    <p:spTree>
      <p:nvGrpSpPr>
        <p:cNvPr id="57" name="Shape 57"/>
        <p:cNvGrpSpPr/>
        <p:nvPr/>
      </p:nvGrpSpPr>
      <p:grpSpPr>
        <a:xfrm>
          <a:off x="0" y="0"/>
          <a:ext cx="0" cy="0"/>
          <a:chOff x="0" y="0"/>
          <a:chExt cx="0" cy="0"/>
        </a:xfrm>
      </p:grpSpPr>
      <p:sp>
        <p:nvSpPr>
          <p:cNvPr id="58" name="Google Shape;58;p12"/>
          <p:cNvSpPr txBox="1"/>
          <p:nvPr>
            <p:ph type="title"/>
          </p:nvPr>
        </p:nvSpPr>
        <p:spPr>
          <a:xfrm>
            <a:off x="2486367" y="3155967"/>
            <a:ext cx="7219600" cy="808400"/>
          </a:xfrm>
          <a:prstGeom prst="rect">
            <a:avLst/>
          </a:prstGeom>
        </p:spPr>
        <p:txBody>
          <a:bodyPr spcFirstLastPara="1" wrap="square" lIns="0" tIns="0" rIns="0" bIns="0" anchor="b" anchorCtr="0">
            <a:noAutofit/>
          </a:bodyPr>
          <a:lstStyle>
            <a:lvl1pPr lvl="0" algn="ctr" rtl="0">
              <a:spcBef>
                <a:spcPct val="0"/>
              </a:spcBef>
              <a:spcAft>
                <a:spcPct val="0"/>
              </a:spcAft>
              <a:buNone/>
              <a:defRPr sz="9600">
                <a:solidFill>
                  <a:srgbClr val="FFC39F"/>
                </a:solidFill>
              </a:defRPr>
            </a:lvl1pPr>
            <a:lvl2pPr lvl="1" algn="ctr" rtl="0">
              <a:spcBef>
                <a:spcPct val="0"/>
              </a:spcBef>
              <a:spcAft>
                <a:spcPct val="0"/>
              </a:spcAft>
              <a:buNone/>
              <a:defRPr sz="9600">
                <a:solidFill>
                  <a:srgbClr val="FFC39F"/>
                </a:solidFill>
              </a:defRPr>
            </a:lvl2pPr>
            <a:lvl3pPr lvl="2" algn="ctr" rtl="0">
              <a:spcBef>
                <a:spcPct val="0"/>
              </a:spcBef>
              <a:spcAft>
                <a:spcPct val="0"/>
              </a:spcAft>
              <a:buNone/>
              <a:defRPr sz="9600">
                <a:solidFill>
                  <a:srgbClr val="FFC39F"/>
                </a:solidFill>
              </a:defRPr>
            </a:lvl3pPr>
            <a:lvl4pPr lvl="3" algn="ctr" rtl="0">
              <a:spcBef>
                <a:spcPct val="0"/>
              </a:spcBef>
              <a:spcAft>
                <a:spcPct val="0"/>
              </a:spcAft>
              <a:buNone/>
              <a:defRPr sz="9600">
                <a:solidFill>
                  <a:srgbClr val="FFC39F"/>
                </a:solidFill>
              </a:defRPr>
            </a:lvl4pPr>
            <a:lvl5pPr lvl="4" algn="ctr" rtl="0">
              <a:spcBef>
                <a:spcPct val="0"/>
              </a:spcBef>
              <a:spcAft>
                <a:spcPct val="0"/>
              </a:spcAft>
              <a:buNone/>
              <a:defRPr sz="9600">
                <a:solidFill>
                  <a:srgbClr val="FFC39F"/>
                </a:solidFill>
              </a:defRPr>
            </a:lvl5pPr>
            <a:lvl6pPr lvl="5" algn="ctr" rtl="0">
              <a:spcBef>
                <a:spcPct val="0"/>
              </a:spcBef>
              <a:spcAft>
                <a:spcPct val="0"/>
              </a:spcAft>
              <a:buNone/>
              <a:defRPr sz="9600">
                <a:solidFill>
                  <a:srgbClr val="FFC39F"/>
                </a:solidFill>
              </a:defRPr>
            </a:lvl6pPr>
            <a:lvl7pPr lvl="6" algn="ctr" rtl="0">
              <a:spcBef>
                <a:spcPct val="0"/>
              </a:spcBef>
              <a:spcAft>
                <a:spcPct val="0"/>
              </a:spcAft>
              <a:buNone/>
              <a:defRPr sz="9600">
                <a:solidFill>
                  <a:srgbClr val="FFC39F"/>
                </a:solidFill>
              </a:defRPr>
            </a:lvl7pPr>
            <a:lvl8pPr lvl="7" algn="ctr" rtl="0">
              <a:spcBef>
                <a:spcPct val="0"/>
              </a:spcBef>
              <a:spcAft>
                <a:spcPct val="0"/>
              </a:spcAft>
              <a:buNone/>
              <a:defRPr sz="9600">
                <a:solidFill>
                  <a:srgbClr val="FFC39F"/>
                </a:solidFill>
              </a:defRPr>
            </a:lvl8pPr>
            <a:lvl9pPr lvl="8" algn="ctr" rtl="0">
              <a:spcBef>
                <a:spcPct val="0"/>
              </a:spcBef>
              <a:spcAft>
                <a:spcPct val="0"/>
              </a:spcAft>
              <a:buNone/>
              <a:defRPr sz="9600">
                <a:solidFill>
                  <a:srgbClr val="FFC39F"/>
                </a:solidFill>
              </a:defRPr>
            </a:lvl9pPr>
          </a:lstStyle>
          <a:p/>
        </p:txBody>
      </p:sp>
      <p:sp>
        <p:nvSpPr>
          <p:cNvPr id="59" name="Google Shape;59;p12"/>
          <p:cNvSpPr txBox="1"/>
          <p:nvPr>
            <p:ph type="subTitle" idx="1"/>
          </p:nvPr>
        </p:nvSpPr>
        <p:spPr>
          <a:xfrm>
            <a:off x="2486367" y="4086167"/>
            <a:ext cx="7219200" cy="932000"/>
          </a:xfrm>
          <a:prstGeom prst="rect">
            <a:avLst/>
          </a:prstGeom>
        </p:spPr>
        <p:txBody>
          <a:bodyPr spcFirstLastPara="1" wrap="square" lIns="0" tIns="0" rIns="0" bIns="0" anchor="t" anchorCtr="0">
            <a:noAutofit/>
          </a:bodyPr>
          <a:lstStyle>
            <a:lvl1pPr lvl="0" algn="ctr" rtl="0">
              <a:spcBef>
                <a:spcPct val="0"/>
              </a:spcBef>
              <a:spcAft>
                <a:spcPct val="0"/>
              </a:spcAft>
              <a:buNone/>
              <a:defRPr>
                <a:solidFill>
                  <a:srgbClr val="FFC39F"/>
                </a:solidFill>
              </a:defRPr>
            </a:lvl1pPr>
            <a:lvl2pPr lvl="1" algn="ctr" rtl="0">
              <a:spcBef>
                <a:spcPct val="0"/>
              </a:spcBef>
              <a:spcAft>
                <a:spcPct val="0"/>
              </a:spcAft>
              <a:buNone/>
              <a:defRPr>
                <a:solidFill>
                  <a:srgbClr val="FFC39F"/>
                </a:solidFill>
              </a:defRPr>
            </a:lvl2pPr>
            <a:lvl3pPr lvl="2" algn="ctr" rtl="0">
              <a:spcBef>
                <a:spcPct val="0"/>
              </a:spcBef>
              <a:spcAft>
                <a:spcPct val="0"/>
              </a:spcAft>
              <a:buNone/>
              <a:defRPr>
                <a:solidFill>
                  <a:srgbClr val="FFC39F"/>
                </a:solidFill>
              </a:defRPr>
            </a:lvl3pPr>
            <a:lvl4pPr lvl="3" algn="ctr" rtl="0">
              <a:spcBef>
                <a:spcPct val="0"/>
              </a:spcBef>
              <a:spcAft>
                <a:spcPct val="0"/>
              </a:spcAft>
              <a:buNone/>
              <a:defRPr>
                <a:solidFill>
                  <a:srgbClr val="FFC39F"/>
                </a:solidFill>
              </a:defRPr>
            </a:lvl4pPr>
            <a:lvl5pPr lvl="4" algn="ctr" rtl="0">
              <a:spcBef>
                <a:spcPct val="0"/>
              </a:spcBef>
              <a:spcAft>
                <a:spcPct val="0"/>
              </a:spcAft>
              <a:buNone/>
              <a:defRPr>
                <a:solidFill>
                  <a:srgbClr val="FFC39F"/>
                </a:solidFill>
              </a:defRPr>
            </a:lvl5pPr>
            <a:lvl6pPr lvl="5" algn="ctr" rtl="0">
              <a:spcBef>
                <a:spcPct val="0"/>
              </a:spcBef>
              <a:spcAft>
                <a:spcPct val="0"/>
              </a:spcAft>
              <a:buNone/>
              <a:defRPr>
                <a:solidFill>
                  <a:srgbClr val="FFC39F"/>
                </a:solidFill>
              </a:defRPr>
            </a:lvl6pPr>
            <a:lvl7pPr lvl="6" algn="ctr" rtl="0">
              <a:spcBef>
                <a:spcPct val="0"/>
              </a:spcBef>
              <a:spcAft>
                <a:spcPct val="0"/>
              </a:spcAft>
              <a:buNone/>
              <a:defRPr>
                <a:solidFill>
                  <a:srgbClr val="FFC39F"/>
                </a:solidFill>
              </a:defRPr>
            </a:lvl7pPr>
            <a:lvl8pPr lvl="7" algn="ctr" rtl="0">
              <a:spcBef>
                <a:spcPct val="0"/>
              </a:spcBef>
              <a:spcAft>
                <a:spcPct val="0"/>
              </a:spcAft>
              <a:buNone/>
              <a:defRPr>
                <a:solidFill>
                  <a:srgbClr val="FFC39F"/>
                </a:solidFill>
              </a:defRPr>
            </a:lvl8pPr>
            <a:lvl9pPr lvl="8" algn="ctr" rtl="0">
              <a:spcBef>
                <a:spcPct val="0"/>
              </a:spcBef>
              <a:spcAft>
                <a:spcPct val="0"/>
              </a:spcAft>
              <a:buNone/>
              <a:defRPr>
                <a:solidFill>
                  <a:srgbClr val="FFC39F"/>
                </a:solidFill>
              </a:defRPr>
            </a:lvl9pPr>
          </a:lstStyle>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4" name="图片 3" descr="图片包含 游戏机, 装饰品, 伞, 树&#10;&#10;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userDrawn="1"/>
        </p:nvPicPr>
        <p:blipFill rotWithShape="1">
          <a:blip r:embed="rId3">
            <a:extLst>
              <a:ext uri="{28A0092B-C50C-407E-A947-70E740481C1C}">
                <a14:useLocalDpi xmlns:a14="http://schemas.microsoft.com/office/drawing/2010/main" val="0"/>
              </a:ext>
            </a:extLst>
          </a:blip>
          <a:srcRect r="2965" b="3820"/>
          <a:stretch>
            <a:fillRect/>
          </a:stretch>
        </p:blipFill>
        <p:spPr>
          <a:xfrm rot="5400000">
            <a:off x="3352325" y="-2217894"/>
            <a:ext cx="5708332" cy="11338561"/>
          </a:xfrm>
          <a:prstGeom prst="rect">
            <a:avLst/>
          </a:prstGeom>
        </p:spPr>
      </p:pic>
      <p:sp>
        <p:nvSpPr>
          <p:cNvPr id="6" name="矩形: 圆角 5"/>
          <p:cNvSpPr/>
          <p:nvPr userDrawn="1"/>
        </p:nvSpPr>
        <p:spPr>
          <a:xfrm>
            <a:off x="267337" y="346711"/>
            <a:ext cx="11654790" cy="6248400"/>
          </a:xfrm>
          <a:prstGeom prst="roundRect">
            <a:avLst>
              <a:gd name="adj" fmla="val 16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rot="5400000">
            <a:off x="11908046" y="666187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rot="16200000">
            <a:off x="11315925" y="666520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519387" y="6594993"/>
            <a:ext cx="402674" cy="307777"/>
          </a:xfrm>
          <a:prstGeom prst="rect">
            <a:avLst/>
          </a:prstGeom>
        </p:spPr>
        <p:txBody>
          <a:bodyPr wrap="none" anchor="ctr">
            <a:spAutoFit/>
          </a:bodyPr>
          <a:lstStyle/>
          <a:p>
            <a:pPr algn="ctr" font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sz="1800" kern="0" dirty="0">
              <a:solidFill>
                <a:schemeClr val="bg1"/>
              </a:solidFill>
              <a:latin typeface="+mn-lt"/>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摘要">
    <p:spTree>
      <p:nvGrpSpPr>
        <p:cNvPr id="1" name=""/>
        <p:cNvGrpSpPr/>
        <p:nvPr/>
      </p:nvGrpSpPr>
      <p:grpSpPr>
        <a:xfrm>
          <a:off x="0" y="0"/>
          <a:ext cx="0" cy="0"/>
          <a:chOff x="0" y="0"/>
          <a:chExt cx="0" cy="0"/>
        </a:xfrm>
      </p:grpSpPr>
      <p:pic>
        <p:nvPicPr>
          <p:cNvPr id="19" name="图片 18" descr="图片包含 游戏机, 装饰品, 伞, 树&#10;&#10;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0" name="图片 19"/>
          <p:cNvPicPr>
            <a:picLocks noChangeAspect="1"/>
          </p:cNvPicPr>
          <p:nvPr userDrawn="1"/>
        </p:nvPicPr>
        <p:blipFill rotWithShape="1">
          <a:blip r:embed="rId3">
            <a:extLst>
              <a:ext uri="{28A0092B-C50C-407E-A947-70E740481C1C}">
                <a14:useLocalDpi xmlns:a14="http://schemas.microsoft.com/office/drawing/2010/main" val="0"/>
              </a:ext>
            </a:extLst>
          </a:blip>
          <a:srcRect r="2965" b="3820"/>
          <a:stretch>
            <a:fillRect/>
          </a:stretch>
        </p:blipFill>
        <p:spPr>
          <a:xfrm rot="5400000">
            <a:off x="3352325" y="-2217894"/>
            <a:ext cx="5708332" cy="11338561"/>
          </a:xfrm>
          <a:prstGeom prst="rect">
            <a:avLst/>
          </a:prstGeom>
        </p:spPr>
      </p:pic>
      <p:sp>
        <p:nvSpPr>
          <p:cNvPr id="22" name="矩形: 圆角 21"/>
          <p:cNvSpPr/>
          <p:nvPr userDrawn="1"/>
        </p:nvSpPr>
        <p:spPr>
          <a:xfrm>
            <a:off x="240032" y="342901"/>
            <a:ext cx="11654790" cy="6248400"/>
          </a:xfrm>
          <a:prstGeom prst="roundRect">
            <a:avLst>
              <a:gd name="adj" fmla="val 16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5400000">
            <a:off x="11908046" y="666187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userDrawn="1"/>
        </p:nvSpPr>
        <p:spPr>
          <a:xfrm rot="16200000">
            <a:off x="11315925" y="6665201"/>
            <a:ext cx="160020" cy="1379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1519387" y="6594993"/>
            <a:ext cx="402674" cy="307777"/>
          </a:xfrm>
          <a:prstGeom prst="rect">
            <a:avLst/>
          </a:prstGeom>
        </p:spPr>
        <p:txBody>
          <a:bodyPr wrap="none" anchor="ctr">
            <a:spAutoFit/>
          </a:bodyPr>
          <a:lstStyle/>
          <a:p>
            <a:pPr algn="ctr" font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sz="1800" kern="0" dirty="0">
              <a:solidFill>
                <a:schemeClr val="bg1"/>
              </a:solidFill>
              <a:latin typeface="+mn-lt"/>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AB12916-0A19-458E-B4F7-782BB6875D4D}"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EBF397D1-B2D8-4B45-B9BD-7AC9F98BC27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lt2"/>
        </a:solidFill>
        <a:effectLst/>
      </p:bgPr>
    </p:bg>
    <p:spTree>
      <p:nvGrpSpPr>
        <p:cNvPr id="1" name=""/>
        <p:cNvGrpSpPr/>
        <p:nvPr/>
      </p:nvGrpSpPr>
      <p:grpSpPr>
        <a:xfrm>
          <a:off x="0" y="0"/>
          <a:ext cx="0" cy="0"/>
          <a:chOff x="0" y="0"/>
          <a:chExt cx="0" cy="0"/>
        </a:xfrm>
      </p:grpSpPr>
      <p:sp>
        <p:nvSpPr>
          <p:cNvPr id="15" name="矩形 14"/>
          <p:cNvSpPr/>
          <p:nvPr>
            <p:custDataLst>
              <p:tags r:id="rId2"/>
            </p:custDataLst>
          </p:nvPr>
        </p:nvSpPr>
        <p:spPr>
          <a:xfrm flipH="1">
            <a:off x="10742930" y="0"/>
            <a:ext cx="1506220" cy="6858000"/>
          </a:xfrm>
          <a:prstGeom prst="rect">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3" name="矩形 12"/>
          <p:cNvSpPr/>
          <p:nvPr>
            <p:custDataLst>
              <p:tags r:id="rId3"/>
            </p:custDataLst>
          </p:nvPr>
        </p:nvSpPr>
        <p:spPr>
          <a:xfrm flipH="1">
            <a:off x="0" y="0"/>
            <a:ext cx="1506220" cy="6858000"/>
          </a:xfrm>
          <a:prstGeom prst="rect">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pic>
        <p:nvPicPr>
          <p:cNvPr id="12" name="图片 11"/>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rcRect l="5167" t="52578" r="8153" b="16221"/>
          <a:stretch>
            <a:fillRect/>
          </a:stretch>
        </p:blipFill>
        <p:spPr>
          <a:xfrm rot="16200000">
            <a:off x="8063865" y="2663190"/>
            <a:ext cx="6858000" cy="1532890"/>
          </a:xfrm>
          <a:prstGeom prst="rect">
            <a:avLst/>
          </a:prstGeom>
        </p:spPr>
      </p:pic>
      <p:pic>
        <p:nvPicPr>
          <p:cNvPr id="18" name="图片 17"/>
          <p:cNvPicPr>
            <a:picLocks noChangeAspect="1"/>
          </p:cNvPicPr>
          <p:nvPr>
            <p:custDataLst>
              <p:tags r:id="rId6"/>
            </p:custDataLst>
          </p:nvPr>
        </p:nvPicPr>
        <p:blipFill>
          <a:blip r:embed="rId5" cstate="print">
            <a:extLst>
              <a:ext uri="{28A0092B-C50C-407E-A947-70E740481C1C}">
                <a14:useLocalDpi xmlns:a14="http://schemas.microsoft.com/office/drawing/2010/main" val="0"/>
              </a:ext>
            </a:extLst>
          </a:blip>
          <a:srcRect l="3313" t="57064" r="2445" b="7999"/>
          <a:stretch>
            <a:fillRect/>
          </a:stretch>
        </p:blipFill>
        <p:spPr>
          <a:xfrm rot="5400000">
            <a:off x="-2519680" y="2520315"/>
            <a:ext cx="6546850" cy="1506855"/>
          </a:xfrm>
          <a:prstGeom prst="rect">
            <a:avLst/>
          </a:prstGeom>
        </p:spPr>
      </p:pic>
      <p:pic>
        <p:nvPicPr>
          <p:cNvPr id="11" name="图片 10" descr="背景图案&#10;&#10;中度可信度描述已自动生成"/>
          <p:cNvPicPr>
            <a:picLocks noChangeAspect="1"/>
          </p:cNvPicPr>
          <p:nvPr>
            <p:custDataLst>
              <p:tags r:id="rId7"/>
            </p:custDataLst>
          </p:nvPr>
        </p:nvPicPr>
        <p:blipFill>
          <a:blip r:embed="rId8" cstate="print">
            <a:extLst>
              <a:ext uri="{28A0092B-C50C-407E-A947-70E740481C1C}">
                <a14:useLocalDpi xmlns:a14="http://schemas.microsoft.com/office/drawing/2010/main" val="0"/>
              </a:ext>
            </a:extLst>
          </a:blip>
          <a:srcRect l="28712"/>
          <a:stretch>
            <a:fillRect/>
          </a:stretch>
        </p:blipFill>
        <p:spPr>
          <a:xfrm rot="5400000">
            <a:off x="10835102" y="139401"/>
            <a:ext cx="1343598" cy="1064796"/>
          </a:xfrm>
          <a:custGeom>
            <a:avLst/>
            <a:gdLst>
              <a:gd name="connsiteX0" fmla="*/ 0 w 1343598"/>
              <a:gd name="connsiteY0" fmla="*/ 1064796 h 1064796"/>
              <a:gd name="connsiteX1" fmla="*/ 0 w 1343598"/>
              <a:gd name="connsiteY1" fmla="*/ 0 h 1064796"/>
              <a:gd name="connsiteX2" fmla="*/ 1343598 w 1343598"/>
              <a:gd name="connsiteY2" fmla="*/ 0 h 1064796"/>
              <a:gd name="connsiteX3" fmla="*/ 1343598 w 1343598"/>
              <a:gd name="connsiteY3" fmla="*/ 1064796 h 1064796"/>
            </a:gdLst>
            <a:ahLst/>
            <a:cxnLst>
              <a:cxn ang="0">
                <a:pos x="connsiteX0" y="connsiteY0"/>
              </a:cxn>
              <a:cxn ang="0">
                <a:pos x="connsiteX1" y="connsiteY1"/>
              </a:cxn>
              <a:cxn ang="0">
                <a:pos x="connsiteX2" y="connsiteY2"/>
              </a:cxn>
              <a:cxn ang="0">
                <a:pos x="connsiteX3" y="connsiteY3"/>
              </a:cxn>
            </a:cxnLst>
            <a:rect l="l" t="t" r="r" b="b"/>
            <a:pathLst>
              <a:path w="1343598" h="1064796">
                <a:moveTo>
                  <a:pt x="0" y="1064796"/>
                </a:moveTo>
                <a:lnTo>
                  <a:pt x="0" y="0"/>
                </a:lnTo>
                <a:lnTo>
                  <a:pt x="1343598" y="0"/>
                </a:lnTo>
                <a:lnTo>
                  <a:pt x="1343598" y="1064796"/>
                </a:lnTo>
                <a:close/>
              </a:path>
            </a:pathLst>
          </a:custGeom>
        </p:spPr>
      </p:pic>
      <p:pic>
        <p:nvPicPr>
          <p:cNvPr id="14" name="图片 13" descr="桌子上放着许多花&#10;&#10;中度可信度描述已自动生成"/>
          <p:cNvPicPr>
            <a:picLocks noChangeAspect="1"/>
          </p:cNvPicPr>
          <p:nvPr>
            <p:custDataLst>
              <p:tags r:id="rId9"/>
            </p:custDataLst>
          </p:nvPr>
        </p:nvPicPr>
        <p:blipFill>
          <a:blip r:embed="rId10" cstate="print">
            <a:extLst>
              <a:ext uri="{28A0092B-C50C-407E-A947-70E740481C1C}">
                <a14:useLocalDpi xmlns:a14="http://schemas.microsoft.com/office/drawing/2010/main" val="0"/>
              </a:ext>
            </a:extLst>
          </a:blip>
          <a:srcRect l="3815"/>
          <a:stretch>
            <a:fillRect/>
          </a:stretch>
        </p:blipFill>
        <p:spPr>
          <a:xfrm rot="5400000">
            <a:off x="10092055" y="-44450"/>
            <a:ext cx="1697355" cy="1831975"/>
          </a:xfrm>
          <a:custGeom>
            <a:avLst/>
            <a:gdLst>
              <a:gd name="connsiteX0" fmla="*/ 0 w 1720041"/>
              <a:gd name="connsiteY0" fmla="*/ 1832020 h 1832020"/>
              <a:gd name="connsiteX1" fmla="*/ 0 w 1720041"/>
              <a:gd name="connsiteY1" fmla="*/ 0 h 1832020"/>
              <a:gd name="connsiteX2" fmla="*/ 1720041 w 1720041"/>
              <a:gd name="connsiteY2" fmla="*/ 0 h 1832020"/>
              <a:gd name="connsiteX3" fmla="*/ 1720041 w 1720041"/>
              <a:gd name="connsiteY3" fmla="*/ 1832020 h 1832020"/>
            </a:gdLst>
            <a:ahLst/>
            <a:cxnLst>
              <a:cxn ang="0">
                <a:pos x="connsiteX0" y="connsiteY0"/>
              </a:cxn>
              <a:cxn ang="0">
                <a:pos x="connsiteX1" y="connsiteY1"/>
              </a:cxn>
              <a:cxn ang="0">
                <a:pos x="connsiteX2" y="connsiteY2"/>
              </a:cxn>
              <a:cxn ang="0">
                <a:pos x="connsiteX3" y="connsiteY3"/>
              </a:cxn>
            </a:cxnLst>
            <a:rect l="l" t="t" r="r" b="b"/>
            <a:pathLst>
              <a:path w="1720041" h="1832020">
                <a:moveTo>
                  <a:pt x="0" y="1832020"/>
                </a:moveTo>
                <a:lnTo>
                  <a:pt x="0" y="0"/>
                </a:lnTo>
                <a:lnTo>
                  <a:pt x="1720041" y="0"/>
                </a:lnTo>
                <a:lnTo>
                  <a:pt x="1720041" y="1832020"/>
                </a:lnTo>
                <a:close/>
              </a:path>
            </a:pathLst>
          </a:custGeom>
        </p:spPr>
      </p:pic>
      <p:sp>
        <p:nvSpPr>
          <p:cNvPr id="10" name="标题 9"/>
          <p:cNvSpPr txBox="1">
            <a:spLocks noGrp="1"/>
          </p:cNvSpPr>
          <p:nvPr>
            <p:ph type="title" idx="4" hasCustomPrompt="1"/>
            <p:custDataLst>
              <p:tags r:id="rId11"/>
            </p:custDataLst>
          </p:nvPr>
        </p:nvSpPr>
        <p:spPr>
          <a:xfrm>
            <a:off x="3739515" y="3666490"/>
            <a:ext cx="4823460" cy="2073910"/>
          </a:xfrm>
          <a:prstGeom prst="rect">
            <a:avLst/>
          </a:prstGeom>
          <a:noFill/>
        </p:spPr>
        <p:txBody>
          <a:bodyPr wrap="square">
            <a:normAutofit/>
          </a:bodyPr>
          <a:lstStyle>
            <a:lvl1pPr marL="0" marR="0" algn="ctr" defTabSz="914400" rtl="0" eaLnBrk="1" fontAlgn="ctr" latinLnBrk="0" hangingPunct="1">
              <a:lnSpc>
                <a:spcPct val="100000"/>
              </a:lnSpc>
              <a:buClrTx/>
              <a:buSzTx/>
              <a:buFontTx/>
              <a:buNone/>
              <a:defRPr kumimoji="0" lang="zh-CN" altLang="en-US" sz="5400" b="1" i="0" u="none" strike="noStrike" kern="1200" cap="none" spc="0" normalizeH="0" baseline="0" noProof="1">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lgn="ctr" fontAlgn="ctr">
              <a:lnSpc>
                <a:spcPct val="100000"/>
              </a:lnSpc>
            </a:pPr>
            <a:r>
              <a:rPr>
                <a:sym typeface="+mn-ea"/>
              </a:rPr>
              <a:t>单击编辑标题</a:t>
            </a:r>
            <a:endParaRPr>
              <a:sym typeface="+mn-ea"/>
            </a:endParaRPr>
          </a:p>
        </p:txBody>
      </p:sp>
      <p:sp>
        <p:nvSpPr>
          <p:cNvPr id="9" name="文本占位符 8"/>
          <p:cNvSpPr txBox="1">
            <a:spLocks noGrp="1"/>
          </p:cNvSpPr>
          <p:nvPr>
            <p:ph type="body" idx="3" hasCustomPrompt="1"/>
            <p:custDataLst>
              <p:tags r:id="rId12"/>
            </p:custDataLst>
          </p:nvPr>
        </p:nvSpPr>
        <p:spPr>
          <a:xfrm>
            <a:off x="3740785" y="1182370"/>
            <a:ext cx="4820920" cy="2487930"/>
          </a:xfrm>
          <a:prstGeom prst="rect">
            <a:avLst/>
          </a:prstGeom>
          <a:noFill/>
        </p:spPr>
        <p:txBody>
          <a:bodyPr wrap="square" rtlCol="0" anchor="b" anchorCtr="0">
            <a:normAutofit/>
          </a:bodyPr>
          <a:lstStyle>
            <a:lvl1pPr marL="0" marR="0" lvl="0" algn="ctr" defTabSz="914400" rtl="0" eaLnBrk="1" fontAlgn="auto" latinLnBrk="0" hangingPunct="1">
              <a:lnSpc>
                <a:spcPct val="100000"/>
              </a:lnSpc>
              <a:buClrTx/>
              <a:buSzTx/>
              <a:buFontTx/>
              <a:buNone/>
              <a:defRPr kumimoji="0" lang="en-US" altLang="zh-CN" sz="10000" b="1" i="0" u="none" strike="noStrike" kern="1200" cap="none" spc="0" normalizeH="0" baseline="0" noProof="1">
                <a:solidFill>
                  <a:schemeClr val="accent1">
                    <a:alpha val="70000"/>
                  </a:schemeClr>
                </a:solidFill>
                <a:latin typeface="微软雅黑" panose="020B0503020204020204" pitchFamily="34" charset="-122"/>
                <a:ea typeface="微软雅黑" panose="020B0503020204020204" pitchFamily="34" charset="-122"/>
                <a:cs typeface="仿宋" panose="02010609060101010101" charset="-122"/>
                <a:sym typeface="+mn-ea"/>
              </a:defRPr>
            </a:lvl1pPr>
          </a:lstStyle>
          <a:p>
            <a:pPr lvl="0" algn="ctr">
              <a:buClrTx/>
              <a:buSzTx/>
              <a:buFontTx/>
            </a:pPr>
            <a:r>
              <a:rPr>
                <a:sym typeface="+mn-ea"/>
              </a:rPr>
              <a:t>节编号</a:t>
            </a:r>
            <a:endParaRPr>
              <a:sym typeface="+mn-ea"/>
            </a:endParaRPr>
          </a:p>
        </p:txBody>
      </p:sp>
      <p:pic>
        <p:nvPicPr>
          <p:cNvPr id="8" name="VCG41N473513072" descr="图片包含 游戏机, 动物, 花, 珊瑚&#10;&#10;描述已自动生成"/>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rot="5400000">
            <a:off x="323850" y="5396865"/>
            <a:ext cx="1442085" cy="1479550"/>
          </a:xfrm>
          <a:prstGeom prst="rect">
            <a:avLst/>
          </a:prstGeom>
        </p:spPr>
      </p:pic>
      <p:pic>
        <p:nvPicPr>
          <p:cNvPr id="7" name="图片 6" descr="图片包含 昆虫, 动物, 游戏机&#10;&#10;描述已自动生成"/>
          <p:cNvPicPr>
            <a:picLocks noChangeAspect="1"/>
          </p:cNvPicPr>
          <p:nvPr>
            <p:custDataLst>
              <p:tags r:id="rId15"/>
            </p:custDataLst>
          </p:nvPr>
        </p:nvPicPr>
        <p:blipFill>
          <a:blip r:embed="rId16" cstate="print">
            <a:extLst>
              <a:ext uri="{28A0092B-C50C-407E-A947-70E740481C1C}">
                <a14:useLocalDpi xmlns:a14="http://schemas.microsoft.com/office/drawing/2010/main" val="0"/>
              </a:ext>
            </a:extLst>
          </a:blip>
          <a:stretch>
            <a:fillRect/>
          </a:stretch>
        </p:blipFill>
        <p:spPr>
          <a:xfrm>
            <a:off x="10196830" y="3087370"/>
            <a:ext cx="1533525" cy="1501775"/>
          </a:xfrm>
          <a:prstGeom prst="rect">
            <a:avLst/>
          </a:prstGeom>
        </p:spPr>
      </p:pic>
      <p:sp>
        <p:nvSpPr>
          <p:cNvPr id="4" name="日期占位符 3"/>
          <p:cNvSpPr>
            <a:spLocks noGrp="1"/>
          </p:cNvSpPr>
          <p:nvPr>
            <p:ph type="dt" sz="half" idx="10"/>
            <p:custDataLst>
              <p:tags r:id="rId17"/>
            </p:custDataLst>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custDataLst>
              <p:tags r:id="rId18"/>
            </p:custDataLst>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custDataLst>
              <p:tags r:id="rId19"/>
            </p:custDataLst>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lt2"/>
        </a:solidFill>
        <a:effectLst/>
      </p:bgPr>
    </p:bg>
    <p:spTree>
      <p:nvGrpSpPr>
        <p:cNvPr id="1" name=""/>
        <p:cNvGrpSpPr/>
        <p:nvPr/>
      </p:nvGrpSpPr>
      <p:grpSpPr>
        <a:xfrm>
          <a:off x="0" y="0"/>
          <a:ext cx="0" cy="0"/>
          <a:chOff x="0" y="0"/>
          <a:chExt cx="0" cy="0"/>
        </a:xfrm>
      </p:grpSpPr>
      <p:sp>
        <p:nvSpPr>
          <p:cNvPr id="11" name="矩形 10"/>
          <p:cNvSpPr/>
          <p:nvPr>
            <p:custDataLst>
              <p:tags r:id="rId2"/>
            </p:custDataLst>
          </p:nvPr>
        </p:nvSpPr>
        <p:spPr>
          <a:xfrm flipV="1">
            <a:off x="0" y="6515100"/>
            <a:ext cx="12192635" cy="342900"/>
          </a:xfrm>
          <a:prstGeom prst="rect">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pic>
        <p:nvPicPr>
          <p:cNvPr id="73" name="图片 72" descr="不同颜色的花&#10;&#10;描述已自动生成"/>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rcRect l="45169" r="1742" b="65250"/>
          <a:stretch>
            <a:fillRect/>
          </a:stretch>
        </p:blipFill>
        <p:spPr>
          <a:xfrm rot="1631206">
            <a:off x="-511222" y="5991839"/>
            <a:ext cx="3452265" cy="1403056"/>
          </a:xfrm>
          <a:custGeom>
            <a:avLst/>
            <a:gdLst>
              <a:gd name="connsiteX0" fmla="*/ 0 w 3452265"/>
              <a:gd name="connsiteY0" fmla="*/ 0 h 1403056"/>
              <a:gd name="connsiteX1" fmla="*/ 3452265 w 3452265"/>
              <a:gd name="connsiteY1" fmla="*/ 0 h 1403056"/>
              <a:gd name="connsiteX2" fmla="*/ 720663 w 3452265"/>
              <a:gd name="connsiteY2" fmla="*/ 1403056 h 1403056"/>
            </a:gdLst>
            <a:ahLst/>
            <a:cxnLst>
              <a:cxn ang="0">
                <a:pos x="connsiteX0" y="connsiteY0"/>
              </a:cxn>
              <a:cxn ang="0">
                <a:pos x="connsiteX1" y="connsiteY1"/>
              </a:cxn>
              <a:cxn ang="0">
                <a:pos x="connsiteX2" y="connsiteY2"/>
              </a:cxn>
            </a:cxnLst>
            <a:rect l="l" t="t" r="r" b="b"/>
            <a:pathLst>
              <a:path w="3452265" h="1403056">
                <a:moveTo>
                  <a:pt x="0" y="0"/>
                </a:moveTo>
                <a:lnTo>
                  <a:pt x="3452265" y="0"/>
                </a:lnTo>
                <a:lnTo>
                  <a:pt x="720663" y="1403056"/>
                </a:lnTo>
                <a:close/>
              </a:path>
            </a:pathLst>
          </a:custGeom>
        </p:spPr>
      </p:pic>
      <p:sp>
        <p:nvSpPr>
          <p:cNvPr id="10" name="正文"/>
          <p:cNvSpPr txBox="1">
            <a:spLocks noGrp="1"/>
          </p:cNvSpPr>
          <p:nvPr>
            <p:ph idx="3" hasCustomPrompt="1"/>
            <p:custDataLst>
              <p:tags r:id="rId5"/>
            </p:custDataLst>
          </p:nvPr>
        </p:nvSpPr>
        <p:spPr>
          <a:xfrm>
            <a:off x="6400805"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dk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zh-CN" altLang="en-US" dirty="0">
                <a:ln>
                  <a:noFill/>
                  <a:prstDash val="sysDot"/>
                </a:ln>
                <a:solidFill>
                  <a:schemeClr val="dk1">
                    <a:lumMod val="75000"/>
                    <a:lumOff val="25000"/>
                  </a:schemeClr>
                </a:solidFill>
                <a:sym typeface="+mn-ea"/>
              </a:rPr>
              <a:t>单击此处添加文本</a:t>
            </a:r>
            <a:endParaRPr lang="zh-CN" altLang="en-US" dirty="0">
              <a:ln>
                <a:noFill/>
                <a:prstDash val="sysDot"/>
              </a:ln>
              <a:solidFill>
                <a:schemeClr val="dk1">
                  <a:lumMod val="75000"/>
                  <a:lumOff val="25000"/>
                </a:schemeClr>
              </a:solidFill>
              <a:sym typeface="+mn-ea"/>
            </a:endParaRPr>
          </a:p>
          <a:p>
            <a:pPr lvl="1"/>
            <a:r>
              <a:rPr lang="zh-CN" altLang="en-US" dirty="0">
                <a:ln>
                  <a:noFill/>
                  <a:prstDash val="sysDot"/>
                </a:ln>
                <a:solidFill>
                  <a:schemeClr val="dk1">
                    <a:lumMod val="75000"/>
                    <a:lumOff val="25000"/>
                  </a:schemeClr>
                </a:solidFill>
                <a:sym typeface="+mn-ea"/>
              </a:rPr>
              <a:t>第二级</a:t>
            </a:r>
            <a:endParaRPr lang="zh-CN" altLang="en-US" dirty="0">
              <a:ln>
                <a:noFill/>
                <a:prstDash val="sysDot"/>
              </a:ln>
              <a:solidFill>
                <a:schemeClr val="dk1">
                  <a:lumMod val="75000"/>
                  <a:lumOff val="25000"/>
                </a:schemeClr>
              </a:solidFill>
              <a:sym typeface="+mn-ea"/>
            </a:endParaRPr>
          </a:p>
          <a:p>
            <a:pPr lvl="2"/>
            <a:r>
              <a:rPr lang="zh-CN" altLang="en-US" dirty="0">
                <a:ln>
                  <a:noFill/>
                  <a:prstDash val="sysDot"/>
                </a:ln>
                <a:solidFill>
                  <a:schemeClr val="dk1">
                    <a:lumMod val="75000"/>
                    <a:lumOff val="25000"/>
                  </a:schemeClr>
                </a:solidFill>
                <a:sym typeface="+mn-ea"/>
              </a:rPr>
              <a:t>第三级</a:t>
            </a:r>
            <a:endParaRPr lang="zh-CN" altLang="en-US" dirty="0">
              <a:ln>
                <a:noFill/>
                <a:prstDash val="sysDot"/>
              </a:ln>
              <a:solidFill>
                <a:schemeClr val="dk1">
                  <a:lumMod val="75000"/>
                  <a:lumOff val="25000"/>
                </a:schemeClr>
              </a:solidFill>
              <a:sym typeface="+mn-ea"/>
            </a:endParaRPr>
          </a:p>
          <a:p>
            <a:pPr lvl="3"/>
            <a:r>
              <a:rPr lang="zh-CN" altLang="en-US" dirty="0">
                <a:ln>
                  <a:noFill/>
                  <a:prstDash val="sysDot"/>
                </a:ln>
                <a:solidFill>
                  <a:schemeClr val="dk1">
                    <a:lumMod val="75000"/>
                    <a:lumOff val="25000"/>
                  </a:schemeClr>
                </a:solidFill>
                <a:sym typeface="+mn-ea"/>
              </a:rPr>
              <a:t>第四级</a:t>
            </a:r>
            <a:endParaRPr lang="zh-CN" altLang="en-US" dirty="0">
              <a:ln>
                <a:noFill/>
                <a:prstDash val="sysDot"/>
              </a:ln>
              <a:solidFill>
                <a:schemeClr val="dk1">
                  <a:lumMod val="75000"/>
                  <a:lumOff val="25000"/>
                </a:schemeClr>
              </a:solidFill>
              <a:sym typeface="+mn-ea"/>
            </a:endParaRPr>
          </a:p>
          <a:p>
            <a:pPr lvl="4"/>
            <a:r>
              <a:rPr lang="zh-CN" altLang="en-US" dirty="0">
                <a:ln>
                  <a:noFill/>
                  <a:prstDash val="sysDot"/>
                </a:ln>
                <a:solidFill>
                  <a:schemeClr val="dk1">
                    <a:lumMod val="75000"/>
                    <a:lumOff val="25000"/>
                  </a:schemeClr>
                </a:solidFill>
                <a:sym typeface="+mn-ea"/>
              </a:rPr>
              <a:t>第五级</a:t>
            </a:r>
            <a:endParaRPr lang="zh-CN" altLang="en-US" dirty="0">
              <a:ln>
                <a:noFill/>
                <a:prstDash val="sysDot"/>
              </a:ln>
              <a:solidFill>
                <a:schemeClr val="dk1">
                  <a:lumMod val="75000"/>
                  <a:lumOff val="25000"/>
                </a:schemeClr>
              </a:solidFill>
              <a:sym typeface="+mn-ea"/>
            </a:endParaRPr>
          </a:p>
        </p:txBody>
      </p:sp>
      <p:sp>
        <p:nvSpPr>
          <p:cNvPr id="9" name="正文"/>
          <p:cNvSpPr txBox="1">
            <a:spLocks noGrp="1"/>
          </p:cNvSpPr>
          <p:nvPr>
            <p:ph idx="2" hasCustomPrompt="1"/>
            <p:custDataLst>
              <p:tags r:id="rId6"/>
            </p:custDataLst>
          </p:nvPr>
        </p:nvSpPr>
        <p:spPr>
          <a:xfrm>
            <a:off x="608400"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dk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zh-CN" altLang="en-US" dirty="0">
                <a:ln>
                  <a:noFill/>
                  <a:prstDash val="sysDot"/>
                </a:ln>
                <a:solidFill>
                  <a:schemeClr val="dk1">
                    <a:lumMod val="75000"/>
                    <a:lumOff val="25000"/>
                  </a:schemeClr>
                </a:solidFill>
                <a:sym typeface="+mn-ea"/>
              </a:rPr>
              <a:t>单击此处添加文本</a:t>
            </a:r>
            <a:endParaRPr lang="zh-CN" altLang="en-US" dirty="0">
              <a:ln>
                <a:noFill/>
                <a:prstDash val="sysDot"/>
              </a:ln>
              <a:solidFill>
                <a:schemeClr val="dk1">
                  <a:lumMod val="75000"/>
                  <a:lumOff val="25000"/>
                </a:schemeClr>
              </a:solidFill>
              <a:sym typeface="+mn-ea"/>
            </a:endParaRPr>
          </a:p>
          <a:p>
            <a:pPr lvl="1"/>
            <a:r>
              <a:rPr lang="zh-CN" altLang="en-US" dirty="0">
                <a:ln>
                  <a:noFill/>
                  <a:prstDash val="sysDot"/>
                </a:ln>
                <a:solidFill>
                  <a:schemeClr val="dk1">
                    <a:lumMod val="75000"/>
                    <a:lumOff val="25000"/>
                  </a:schemeClr>
                </a:solidFill>
                <a:sym typeface="+mn-ea"/>
              </a:rPr>
              <a:t>第二级</a:t>
            </a:r>
            <a:endParaRPr lang="zh-CN" altLang="en-US" dirty="0">
              <a:ln>
                <a:noFill/>
                <a:prstDash val="sysDot"/>
              </a:ln>
              <a:solidFill>
                <a:schemeClr val="dk1">
                  <a:lumMod val="75000"/>
                  <a:lumOff val="25000"/>
                </a:schemeClr>
              </a:solidFill>
              <a:sym typeface="+mn-ea"/>
            </a:endParaRPr>
          </a:p>
          <a:p>
            <a:pPr lvl="2"/>
            <a:r>
              <a:rPr lang="zh-CN" altLang="en-US" dirty="0">
                <a:ln>
                  <a:noFill/>
                  <a:prstDash val="sysDot"/>
                </a:ln>
                <a:solidFill>
                  <a:schemeClr val="dk1">
                    <a:lumMod val="75000"/>
                    <a:lumOff val="25000"/>
                  </a:schemeClr>
                </a:solidFill>
                <a:sym typeface="+mn-ea"/>
              </a:rPr>
              <a:t>第三级</a:t>
            </a:r>
            <a:endParaRPr lang="zh-CN" altLang="en-US" dirty="0">
              <a:ln>
                <a:noFill/>
                <a:prstDash val="sysDot"/>
              </a:ln>
              <a:solidFill>
                <a:schemeClr val="dk1">
                  <a:lumMod val="75000"/>
                  <a:lumOff val="25000"/>
                </a:schemeClr>
              </a:solidFill>
              <a:sym typeface="+mn-ea"/>
            </a:endParaRPr>
          </a:p>
          <a:p>
            <a:pPr lvl="3"/>
            <a:r>
              <a:rPr lang="zh-CN" altLang="en-US" dirty="0">
                <a:ln>
                  <a:noFill/>
                  <a:prstDash val="sysDot"/>
                </a:ln>
                <a:solidFill>
                  <a:schemeClr val="dk1">
                    <a:lumMod val="75000"/>
                    <a:lumOff val="25000"/>
                  </a:schemeClr>
                </a:solidFill>
                <a:sym typeface="+mn-ea"/>
              </a:rPr>
              <a:t>第四级</a:t>
            </a:r>
            <a:endParaRPr lang="zh-CN" altLang="en-US" dirty="0">
              <a:ln>
                <a:noFill/>
                <a:prstDash val="sysDot"/>
              </a:ln>
              <a:solidFill>
                <a:schemeClr val="dk1">
                  <a:lumMod val="75000"/>
                  <a:lumOff val="25000"/>
                </a:schemeClr>
              </a:solidFill>
              <a:sym typeface="+mn-ea"/>
            </a:endParaRPr>
          </a:p>
          <a:p>
            <a:pPr lvl="4"/>
            <a:r>
              <a:rPr lang="zh-CN" altLang="en-US" dirty="0">
                <a:ln>
                  <a:noFill/>
                  <a:prstDash val="sysDot"/>
                </a:ln>
                <a:solidFill>
                  <a:schemeClr val="dk1">
                    <a:lumMod val="75000"/>
                    <a:lumOff val="25000"/>
                  </a:schemeClr>
                </a:solidFill>
                <a:sym typeface="+mn-ea"/>
              </a:rPr>
              <a:t>第五级</a:t>
            </a:r>
            <a:endParaRPr lang="zh-CN" altLang="en-US" dirty="0">
              <a:ln>
                <a:noFill/>
                <a:prstDash val="sysDot"/>
              </a:ln>
              <a:solidFill>
                <a:schemeClr val="dk1">
                  <a:lumMod val="75000"/>
                  <a:lumOff val="25000"/>
                </a:schemeClr>
              </a:solidFill>
              <a:sym typeface="+mn-ea"/>
            </a:endParaRPr>
          </a:p>
        </p:txBody>
      </p:sp>
      <p:sp>
        <p:nvSpPr>
          <p:cNvPr id="8" name="标题"/>
          <p:cNvSpPr txBox="1">
            <a:spLocks noGrp="1"/>
          </p:cNvSpPr>
          <p:nvPr>
            <p:ph type="title" idx="1"/>
            <p:custDataLst>
              <p:tags r:id="rId7"/>
            </p:custDataLst>
          </p:nvPr>
        </p:nvSpPr>
        <p:spPr>
          <a:xfrm>
            <a:off x="608400" y="608400"/>
            <a:ext cx="10969200" cy="705600"/>
          </a:xfrm>
          <a:prstGeom prst="rect">
            <a:avLst/>
          </a:prstGeom>
          <a:noFill/>
          <a:ln>
            <a:noFill/>
            <a:prstDash val="sysDash"/>
          </a:ln>
        </p:spPr>
        <p:txBody>
          <a:bodyPr wrap="square" rtlCol="0">
            <a:normAutofit/>
          </a:bodyPr>
          <a:lstStyle>
            <a:lvl1pPr marL="0" marR="0" algn="ctr" defTabSz="914400" rtl="0" eaLnBrk="1" fontAlgn="auto" latinLnBrk="0" hangingPunct="1">
              <a:lnSpc>
                <a:spcPct val="100000"/>
              </a:lnSpc>
              <a:buClrTx/>
              <a:buSzTx/>
              <a:buFontTx/>
              <a:buNone/>
              <a:defRPr kumimoji="0" lang="zh-CN" altLang="en-US" sz="3600" b="1" i="0" u="none" strike="noStrike" kern="1200" cap="none" spc="300" normalizeH="0" baseline="0" noProof="1" dirty="0">
                <a:ln>
                  <a:noFill/>
                  <a:prstDash val="sysDot"/>
                </a:ln>
                <a:solidFill>
                  <a:schemeClr val="accent1">
                    <a:lumMod val="75000"/>
                  </a:schemeClr>
                </a:solidFill>
                <a:latin typeface="微软雅黑" panose="020B0503020204020204" pitchFamily="34" charset="-122"/>
                <a:ea typeface="微软雅黑" panose="020B0503020204020204" pitchFamily="34" charset="-122"/>
                <a:cs typeface="仿宋" panose="02010609060101010101" charset="-122"/>
              </a:defRPr>
            </a:lvl1pPr>
          </a:lstStyle>
          <a:p>
            <a:pPr lvl="0" algn="ctr"/>
            <a:r>
              <a:rPr>
                <a:sym typeface="+mn-ea"/>
              </a:rPr>
              <a:t>单击此处编辑母版标题样式</a:t>
            </a:r>
            <a:endParaRPr>
              <a:sym typeface="+mn-ea"/>
            </a:endParaRPr>
          </a:p>
        </p:txBody>
      </p:sp>
      <p:sp>
        <p:nvSpPr>
          <p:cNvPr id="5" name="日期占位符 4"/>
          <p:cNvSpPr>
            <a:spLocks noGrp="1"/>
          </p:cNvSpPr>
          <p:nvPr>
            <p:ph type="dt" sz="half" idx="10"/>
            <p:custDataLst>
              <p:tags r:id="rId8"/>
            </p:custDataLst>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custDataLst>
              <p:tags r:id="rId10"/>
            </p:custDataLst>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0F8FF"/>
        </a:solidFill>
        <a:effectLst/>
      </p:bgPr>
    </p:bg>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tags" Target="../tags/tag28.xml"/><Relationship Id="rId1" Type="http://schemas.openxmlformats.org/officeDocument/2006/relationships/tags" Target="../tags/tag27.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24.jpeg"/><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image" Target="../media/image25.jpeg"/><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26.jpeg"/><Relationship Id="rId2" Type="http://schemas.openxmlformats.org/officeDocument/2006/relationships/tags" Target="../tags/tag36.xml"/><Relationship Id="rId1" Type="http://schemas.openxmlformats.org/officeDocument/2006/relationships/tags" Target="../tags/tag35.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tags" Target="../tags/tag39.xml"/><Relationship Id="rId3" Type="http://schemas.openxmlformats.org/officeDocument/2006/relationships/image" Target="../media/image27.jpeg"/><Relationship Id="rId2" Type="http://schemas.openxmlformats.org/officeDocument/2006/relationships/tags" Target="../tags/tag38.xml"/><Relationship Id="rId1" Type="http://schemas.openxmlformats.org/officeDocument/2006/relationships/tags" Target="../tags/tag37.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xml"/><Relationship Id="rId5" Type="http://schemas.openxmlformats.org/officeDocument/2006/relationships/tags" Target="../tags/tag43.xml"/><Relationship Id="rId4" Type="http://schemas.openxmlformats.org/officeDocument/2006/relationships/image" Target="../media/image28.jpeg"/><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2.xml"/><Relationship Id="rId5" Type="http://schemas.openxmlformats.org/officeDocument/2006/relationships/tags" Target="../tags/tag47.xml"/><Relationship Id="rId4" Type="http://schemas.openxmlformats.org/officeDocument/2006/relationships/image" Target="../media/image29.jpeg"/><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tags" Target="../tags/tag50.xml"/><Relationship Id="rId3" Type="http://schemas.openxmlformats.org/officeDocument/2006/relationships/image" Target="../media/image30.jpeg"/><Relationship Id="rId2" Type="http://schemas.openxmlformats.org/officeDocument/2006/relationships/tags" Target="../tags/tag49.xml"/><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tags" Target="../tags/tag53.xml"/><Relationship Id="rId3" Type="http://schemas.openxmlformats.org/officeDocument/2006/relationships/image" Target="../media/image31.jpeg"/><Relationship Id="rId2" Type="http://schemas.openxmlformats.org/officeDocument/2006/relationships/tags" Target="../tags/tag52.xml"/><Relationship Id="rId1" Type="http://schemas.openxmlformats.org/officeDocument/2006/relationships/tags" Target="../tags/tag5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image" Target="../media/image13.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tags" Target="../tags/tag55.xml"/><Relationship Id="rId1" Type="http://schemas.openxmlformats.org/officeDocument/2006/relationships/tags" Target="../tags/tag5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3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image" Target="../media/image19.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1.png"/><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image" Target="../media/image22.jpeg"/><Relationship Id="rId2" Type="http://schemas.openxmlformats.org/officeDocument/2006/relationships/tags" Target="../tags/tag26.xml"/><Relationship Id="rId1" Type="http://schemas.openxmlformats.org/officeDocument/2006/relationships/tags" Target="../tags/tag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84"/>
          <p:cNvSpPr txBox="1"/>
          <p:nvPr/>
        </p:nvSpPr>
        <p:spPr>
          <a:xfrm>
            <a:off x="4139409" y="2491715"/>
            <a:ext cx="6980833" cy="1353820"/>
          </a:xfrm>
          <a:prstGeom prst="rect">
            <a:avLst/>
          </a:prstGeom>
          <a:noFill/>
          <a:ln>
            <a:noFill/>
          </a:ln>
        </p:spPr>
        <p:txBody>
          <a:bodyPr vert="horz" wrap="square" lIns="0" tIns="0" rIns="0" bIns="0" rtlCol="0">
            <a:spAutoFit/>
          </a:bodyPr>
          <a:lstStyle/>
          <a:p>
            <a:pPr algn="ctr"/>
            <a:r>
              <a:rPr lang="zh-CN" altLang="en-US"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rPr>
              <a:t>项目</a:t>
            </a:r>
            <a:r>
              <a:rPr lang="zh-CN" altLang="en-US" sz="4800" b="1" dirty="0">
                <a:solidFill>
                  <a:srgbClr val="E53437"/>
                </a:solidFill>
                <a:latin typeface="字魂35号-经典雅黑" panose="00000500000000000000" pitchFamily="2" charset="-122"/>
                <a:ea typeface="字魂35号-经典雅黑" panose="00000500000000000000" pitchFamily="2" charset="-122"/>
                <a:cs typeface="+mn-ea"/>
                <a:sym typeface="+mn-lt"/>
              </a:rPr>
              <a:t>五</a:t>
            </a:r>
            <a:r>
              <a:rPr lang="zh-CN" altLang="en-US"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rPr>
              <a:t> 劳动健康</a:t>
            </a:r>
            <a:r>
              <a:rPr lang="zh-CN" altLang="en-US" sz="4800" b="1" dirty="0">
                <a:solidFill>
                  <a:srgbClr val="E53437"/>
                </a:solidFill>
                <a:latin typeface="字魂35号-经典雅黑" panose="00000500000000000000" pitchFamily="2" charset="-122"/>
                <a:ea typeface="字魂35号-经典雅黑" panose="00000500000000000000" pitchFamily="2" charset="-122"/>
                <a:cs typeface="+mn-ea"/>
                <a:sym typeface="+mn-lt"/>
              </a:rPr>
              <a:t>　</a:t>
            </a:r>
            <a:endParaRPr lang="en-US" altLang="zh-CN" sz="4800" b="1" dirty="0" smtClean="0">
              <a:solidFill>
                <a:srgbClr val="E53437"/>
              </a:solidFill>
              <a:latin typeface="字魂35号-经典雅黑" panose="00000500000000000000" pitchFamily="2" charset="-122"/>
              <a:ea typeface="字魂35号-经典雅黑" panose="00000500000000000000" pitchFamily="2" charset="-122"/>
              <a:cs typeface="+mn-ea"/>
              <a:sym typeface="+mn-lt"/>
            </a:endParaRPr>
          </a:p>
          <a:p>
            <a:pPr algn="ctr"/>
            <a:r>
              <a:rPr lang="zh-CN" altLang="en-US" sz="4000" b="1" dirty="0" smtClean="0">
                <a:solidFill>
                  <a:srgbClr val="E53437"/>
                </a:solidFill>
                <a:latin typeface="楷体" panose="02010609060101010101" pitchFamily="49" charset="-122"/>
                <a:ea typeface="楷体" panose="02010609060101010101" pitchFamily="49" charset="-122"/>
                <a:cs typeface="+mn-ea"/>
                <a:sym typeface="+mn-lt"/>
              </a:rPr>
              <a:t>任务四 劳动与</a:t>
            </a:r>
            <a:r>
              <a:rPr lang="zh-CN" altLang="en-US" sz="4000" b="1" dirty="0" smtClean="0">
                <a:solidFill>
                  <a:srgbClr val="E53437"/>
                </a:solidFill>
                <a:latin typeface="楷体" panose="02010609060101010101" pitchFamily="49" charset="-122"/>
                <a:ea typeface="楷体" panose="02010609060101010101" pitchFamily="49" charset="-122"/>
                <a:cs typeface="+mn-ea"/>
                <a:sym typeface="+mn-lt"/>
              </a:rPr>
              <a:t>健康</a:t>
            </a:r>
            <a:endParaRPr lang="zh-CN" altLang="en-US" sz="4000" b="1" dirty="0" smtClean="0">
              <a:solidFill>
                <a:srgbClr val="E53437"/>
              </a:solidFill>
              <a:latin typeface="楷体" panose="02010609060101010101" pitchFamily="49" charset="-122"/>
              <a:ea typeface="楷体" panose="02010609060101010101" pitchFamily="49"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p:cNvSpPr>
            <a:spLocks noChangeArrowheads="1"/>
          </p:cNvSpPr>
          <p:nvPr/>
        </p:nvSpPr>
        <p:spPr bwMode="auto">
          <a:xfrm>
            <a:off x="6220460" y="2225040"/>
            <a:ext cx="4634230"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09600" fontAlgn="base">
              <a:lnSpc>
                <a:spcPct val="150000"/>
              </a:lnSpc>
              <a:spcBef>
                <a:spcPct val="0"/>
              </a:spcBef>
              <a:spcAft>
                <a:spcPct val="0"/>
              </a:spcAft>
              <a:defRPr/>
            </a:pPr>
            <a:r>
              <a:rPr kumimoji="1"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劳动可使学生学会生活，形成健康的人格。</a:t>
            </a:r>
            <a:endParaRPr kumimoji="1"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defTabSz="609600" fontAlgn="base">
              <a:lnSpc>
                <a:spcPct val="150000"/>
              </a:lnSpc>
              <a:spcBef>
                <a:spcPct val="0"/>
              </a:spcBef>
              <a:spcAft>
                <a:spcPct val="0"/>
              </a:spcAft>
              <a:defRPr/>
            </a:pPr>
            <a:r>
              <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学会劳动，养成劳动习惯是学会生活，形成健康人格的重要保证。劳动可以培养学生自己动手创造整洁的学习生活环境，明白劳动是创造美好生活的源泉。在家庭日常生活中，每个同学都自觉主动地承担家务劳动，通过劳动，让学生学会关心他人，即在外关心同学、老师，在家关心父母、长辈，培养起健康的人格。</a:t>
            </a:r>
            <a:endPar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nvGrpSpPr>
          <p:cNvPr id="3" name="组合 2"/>
          <p:cNvGrpSpPr/>
          <p:nvPr/>
        </p:nvGrpSpPr>
        <p:grpSpPr>
          <a:xfrm>
            <a:off x="406400" y="412115"/>
            <a:ext cx="11379200" cy="900430"/>
            <a:chOff x="640" y="930"/>
            <a:chExt cx="17920" cy="1418"/>
          </a:xfrm>
        </p:grpSpPr>
        <p:cxnSp>
          <p:nvCxnSpPr>
            <p:cNvPr id="6" name="直接连接符 5"/>
            <p:cNvCxnSpPr/>
            <p:nvPr>
              <p:custDataLst>
                <p:tags r:id="rId1"/>
              </p:custDataLst>
            </p:nvPr>
          </p:nvCxnSpPr>
          <p:spPr>
            <a:xfrm>
              <a:off x="640" y="2300"/>
              <a:ext cx="17920" cy="49"/>
            </a:xfrm>
            <a:prstGeom prst="line">
              <a:avLst/>
            </a:prstGeom>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2"/>
              </p:custDataLst>
            </p:nvPr>
          </p:nvSpPr>
          <p:spPr>
            <a:xfrm>
              <a:off x="1286" y="930"/>
              <a:ext cx="11802" cy="857"/>
            </a:xfrm>
            <a:prstGeom prst="rect">
              <a:avLst/>
            </a:prstGeom>
            <a:noFill/>
          </p:spPr>
          <p:txBody>
            <a:bodyPr wrap="square">
              <a:no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二、劳动对心理的益处</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pic>
        <p:nvPicPr>
          <p:cNvPr id="109" name="图片 108"/>
          <p:cNvPicPr/>
          <p:nvPr/>
        </p:nvPicPr>
        <p:blipFill>
          <a:blip r:embed="rId3"/>
          <a:stretch>
            <a:fillRect/>
          </a:stretch>
        </p:blipFill>
        <p:spPr>
          <a:xfrm>
            <a:off x="1223010" y="2098675"/>
            <a:ext cx="4019550" cy="3874770"/>
          </a:xfrm>
          <a:prstGeom prst="rect">
            <a:avLst/>
          </a:prstGeom>
          <a:noFill/>
          <a:ln w="9525">
            <a:noFill/>
          </a:ln>
        </p:spPr>
      </p:pic>
    </p:spTree>
  </p:cSld>
  <p:clrMapOvr>
    <a:masterClrMapping/>
  </p:clrMapOvr>
  <p:transition spd="slow" advTm="3000">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p:cNvSpPr>
            <a:spLocks noChangeArrowheads="1"/>
          </p:cNvSpPr>
          <p:nvPr/>
        </p:nvSpPr>
        <p:spPr bwMode="auto">
          <a:xfrm>
            <a:off x="5930265" y="1792605"/>
            <a:ext cx="5431155"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09600" fontAlgn="base">
              <a:lnSpc>
                <a:spcPct val="150000"/>
              </a:lnSpc>
              <a:spcBef>
                <a:spcPct val="0"/>
              </a:spcBef>
              <a:spcAft>
                <a:spcPct val="0"/>
              </a:spcAft>
              <a:defRPr/>
            </a:pPr>
            <a:r>
              <a:rPr kumimoji="1"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劳动能够培养学生集体荣誉感、形成团结互助的精神。</a:t>
            </a:r>
            <a:endParaRPr kumimoji="1"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defTabSz="609600" fontAlgn="base">
              <a:lnSpc>
                <a:spcPct val="150000"/>
              </a:lnSpc>
              <a:spcBef>
                <a:spcPct val="0"/>
              </a:spcBef>
              <a:spcAft>
                <a:spcPct val="0"/>
              </a:spcAft>
              <a:defRPr/>
            </a:pPr>
            <a:r>
              <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集体荣誉感是对集体的热爱、对身边人的关心，是一种积极的心理品质，是激发人们奋发上进的精神力量。同时，是一种约束力量，它能使学生感到不能为集体争光或做了有损于集体荣誉的事是一种耻辱，产生一种自谴自责的内疚感，从而使学生为维护集体的荣誉和利益而服从集体的决定，克服自身的缺点。在劳动中，同学们能感受到为集体的一致目标努力的荣誉感。</a:t>
            </a:r>
            <a:endPar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nvGrpSpPr>
          <p:cNvPr id="3" name="组合 2"/>
          <p:cNvGrpSpPr/>
          <p:nvPr/>
        </p:nvGrpSpPr>
        <p:grpSpPr>
          <a:xfrm>
            <a:off x="406400" y="412115"/>
            <a:ext cx="11379200" cy="900430"/>
            <a:chOff x="640" y="930"/>
            <a:chExt cx="17920" cy="1418"/>
          </a:xfrm>
        </p:grpSpPr>
        <p:cxnSp>
          <p:nvCxnSpPr>
            <p:cNvPr id="6" name="直接连接符 5"/>
            <p:cNvCxnSpPr/>
            <p:nvPr>
              <p:custDataLst>
                <p:tags r:id="rId1"/>
              </p:custDataLst>
            </p:nvPr>
          </p:nvCxnSpPr>
          <p:spPr>
            <a:xfrm>
              <a:off x="640" y="2300"/>
              <a:ext cx="17920" cy="49"/>
            </a:xfrm>
            <a:prstGeom prst="line">
              <a:avLst/>
            </a:prstGeom>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2"/>
              </p:custDataLst>
            </p:nvPr>
          </p:nvSpPr>
          <p:spPr>
            <a:xfrm>
              <a:off x="1286" y="930"/>
              <a:ext cx="11802" cy="857"/>
            </a:xfrm>
            <a:prstGeom prst="rect">
              <a:avLst/>
            </a:prstGeom>
            <a:noFill/>
          </p:spPr>
          <p:txBody>
            <a:bodyPr wrap="square">
              <a:no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二、劳动对心理的益处</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pic>
        <p:nvPicPr>
          <p:cNvPr id="14430" name="图片 14430" descr="F:\周臻\轨道1904（2019-2020上）\轨道1904\主题班会\劳动主题班会\劳动周\IMG_3400.JPG"/>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rcRect/>
          <a:stretch>
            <a:fillRect/>
          </a:stretch>
        </p:blipFill>
        <p:spPr>
          <a:xfrm>
            <a:off x="1278255" y="1792605"/>
            <a:ext cx="3418840" cy="4199890"/>
          </a:xfrm>
          <a:prstGeom prst="rect">
            <a:avLst/>
          </a:prstGeom>
          <a:noFill/>
          <a:ln>
            <a:noFill/>
          </a:ln>
        </p:spPr>
      </p:pic>
    </p:spTree>
  </p:cSld>
  <p:clrMapOvr>
    <a:masterClrMapping/>
  </p:clrMapOvr>
  <p:transition spd="slow" advTm="3000">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p:cNvSpPr>
            <a:spLocks noChangeArrowheads="1"/>
          </p:cNvSpPr>
          <p:nvPr/>
        </p:nvSpPr>
        <p:spPr bwMode="auto">
          <a:xfrm>
            <a:off x="6220460" y="2763520"/>
            <a:ext cx="5006975"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09600" fontAlgn="base">
              <a:lnSpc>
                <a:spcPct val="150000"/>
              </a:lnSpc>
              <a:spcBef>
                <a:spcPct val="0"/>
              </a:spcBef>
              <a:spcAft>
                <a:spcPct val="0"/>
              </a:spcAft>
              <a:defRPr/>
            </a:pPr>
            <a:r>
              <a:rPr kumimoji="1"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劳动能够释放学生心理压力，缓解心理紧张的情绪。</a:t>
            </a:r>
            <a:endParaRPr kumimoji="1"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defTabSz="609600" fontAlgn="base">
              <a:lnSpc>
                <a:spcPct val="150000"/>
              </a:lnSpc>
              <a:spcBef>
                <a:spcPct val="0"/>
              </a:spcBef>
              <a:spcAft>
                <a:spcPct val="0"/>
              </a:spcAft>
              <a:defRPr/>
            </a:pPr>
            <a:r>
              <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心理压力即精神压力，总的来说有社会、生活和竞争三个压力源。压力过大、过多会削弱人体免疫系统，从而使外界致病因素引起肌体患病。现代生活的压力，像空气一样无时无刻不在挤压着人们。通过劳动，放松身体，释放压力，缓解心理紧张的情绪。</a:t>
            </a:r>
            <a:endPar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nvGrpSpPr>
          <p:cNvPr id="3" name="组合 2"/>
          <p:cNvGrpSpPr/>
          <p:nvPr/>
        </p:nvGrpSpPr>
        <p:grpSpPr>
          <a:xfrm>
            <a:off x="406400" y="412115"/>
            <a:ext cx="11379200" cy="900430"/>
            <a:chOff x="640" y="930"/>
            <a:chExt cx="17920" cy="1418"/>
          </a:xfrm>
        </p:grpSpPr>
        <p:cxnSp>
          <p:nvCxnSpPr>
            <p:cNvPr id="6" name="直接连接符 5"/>
            <p:cNvCxnSpPr/>
            <p:nvPr>
              <p:custDataLst>
                <p:tags r:id="rId1"/>
              </p:custDataLst>
            </p:nvPr>
          </p:nvCxnSpPr>
          <p:spPr>
            <a:xfrm>
              <a:off x="640" y="2300"/>
              <a:ext cx="17920" cy="49"/>
            </a:xfrm>
            <a:prstGeom prst="line">
              <a:avLst/>
            </a:prstGeom>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2"/>
              </p:custDataLst>
            </p:nvPr>
          </p:nvSpPr>
          <p:spPr>
            <a:xfrm>
              <a:off x="1286" y="930"/>
              <a:ext cx="11802" cy="857"/>
            </a:xfrm>
            <a:prstGeom prst="rect">
              <a:avLst/>
            </a:prstGeom>
            <a:noFill/>
          </p:spPr>
          <p:txBody>
            <a:bodyPr wrap="square">
              <a:no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二、劳动对心理的益处</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pic>
        <p:nvPicPr>
          <p:cNvPr id="14429" name="图片 14429" descr="E:\轨道1904班材料\轨道1904班寒假照片（2019）\IMG_3962(20200214-201755).JPG"/>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rcRect/>
          <a:stretch>
            <a:fillRect/>
          </a:stretch>
        </p:blipFill>
        <p:spPr>
          <a:xfrm>
            <a:off x="1704340" y="1752600"/>
            <a:ext cx="3220085" cy="4292600"/>
          </a:xfrm>
          <a:prstGeom prst="rect">
            <a:avLst/>
          </a:prstGeom>
          <a:noFill/>
          <a:ln>
            <a:noFill/>
          </a:ln>
        </p:spPr>
      </p:pic>
    </p:spTree>
  </p:cSld>
  <p:clrMapOvr>
    <a:masterClrMapping/>
  </p:clrMapOvr>
  <p:transition spd="slow" advTm="3000">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p:cNvSpPr>
            <a:spLocks noChangeArrowheads="1"/>
          </p:cNvSpPr>
          <p:nvPr/>
        </p:nvSpPr>
        <p:spPr bwMode="auto">
          <a:xfrm>
            <a:off x="5992495" y="2763520"/>
            <a:ext cx="531749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09600" fontAlgn="base">
              <a:lnSpc>
                <a:spcPct val="150000"/>
              </a:lnSpc>
              <a:spcBef>
                <a:spcPct val="0"/>
              </a:spcBef>
              <a:spcAft>
                <a:spcPct val="0"/>
              </a:spcAft>
              <a:defRPr/>
            </a:pPr>
            <a:r>
              <a:rPr kumimoji="1"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劳动能够培养学生的社会责任感，成为对社会做贡献的人。</a:t>
            </a:r>
            <a:r>
              <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社会责任感是在一个特定的社会里，每个人在心里和感觉上对其他人的伦理关怀和义务，是一种道德义务。学生们多去做利人利已的事情，多参加社会活动，通过劳动，使大家感受到强烈的社会责任感和进取心。</a:t>
            </a:r>
            <a:endPar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nvGrpSpPr>
          <p:cNvPr id="3" name="组合 2"/>
          <p:cNvGrpSpPr/>
          <p:nvPr/>
        </p:nvGrpSpPr>
        <p:grpSpPr>
          <a:xfrm>
            <a:off x="406400" y="412115"/>
            <a:ext cx="11379200" cy="900430"/>
            <a:chOff x="640" y="930"/>
            <a:chExt cx="17920" cy="1418"/>
          </a:xfrm>
        </p:grpSpPr>
        <p:cxnSp>
          <p:nvCxnSpPr>
            <p:cNvPr id="6" name="直接连接符 5"/>
            <p:cNvCxnSpPr/>
            <p:nvPr>
              <p:custDataLst>
                <p:tags r:id="rId1"/>
              </p:custDataLst>
            </p:nvPr>
          </p:nvCxnSpPr>
          <p:spPr>
            <a:xfrm>
              <a:off x="640" y="2300"/>
              <a:ext cx="17920" cy="49"/>
            </a:xfrm>
            <a:prstGeom prst="line">
              <a:avLst/>
            </a:prstGeom>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2"/>
              </p:custDataLst>
            </p:nvPr>
          </p:nvSpPr>
          <p:spPr>
            <a:xfrm>
              <a:off x="1286" y="930"/>
              <a:ext cx="11802" cy="857"/>
            </a:xfrm>
            <a:prstGeom prst="rect">
              <a:avLst/>
            </a:prstGeom>
            <a:noFill/>
          </p:spPr>
          <p:txBody>
            <a:bodyPr wrap="square">
              <a:no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二、劳动对心理的益处</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pic>
        <p:nvPicPr>
          <p:cNvPr id="113" name="图片 112"/>
          <p:cNvPicPr/>
          <p:nvPr/>
        </p:nvPicPr>
        <p:blipFill>
          <a:blip r:embed="rId3"/>
          <a:stretch>
            <a:fillRect/>
          </a:stretch>
        </p:blipFill>
        <p:spPr>
          <a:xfrm>
            <a:off x="962025" y="2408555"/>
            <a:ext cx="4282440" cy="3295650"/>
          </a:xfrm>
          <a:prstGeom prst="rect">
            <a:avLst/>
          </a:prstGeom>
          <a:noFill/>
          <a:ln w="9525">
            <a:noFill/>
          </a:ln>
        </p:spPr>
      </p:pic>
    </p:spTree>
  </p:cSld>
  <p:clrMapOvr>
    <a:masterClrMapping/>
  </p:clrMapOvr>
  <p:transition spd="slow" advTm="3000">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06400" y="572135"/>
            <a:ext cx="11379200" cy="919480"/>
            <a:chOff x="640" y="901"/>
            <a:chExt cx="17920" cy="1448"/>
          </a:xfrm>
        </p:grpSpPr>
        <p:cxnSp>
          <p:nvCxnSpPr>
            <p:cNvPr id="4" name="直接连接符 3"/>
            <p:cNvCxnSpPr/>
            <p:nvPr>
              <p:custDataLst>
                <p:tags r:id="rId1"/>
              </p:custDataLst>
            </p:nvPr>
          </p:nvCxnSpPr>
          <p:spPr>
            <a:xfrm>
              <a:off x="640" y="2300"/>
              <a:ext cx="17920" cy="49"/>
            </a:xfrm>
            <a:prstGeom prst="line">
              <a:avLst/>
            </a:prstGeom>
          </p:spPr>
          <p:style>
            <a:lnRef idx="1">
              <a:schemeClr val="accent1"/>
            </a:lnRef>
            <a:fillRef idx="0">
              <a:schemeClr val="accent1"/>
            </a:fillRef>
            <a:effectRef idx="0">
              <a:schemeClr val="accent1"/>
            </a:effectRef>
            <a:fontRef idx="minor">
              <a:schemeClr val="tx1"/>
            </a:fontRef>
          </p:style>
        </p:cxnSp>
        <p:sp>
          <p:nvSpPr>
            <p:cNvPr id="9" name="文本框 8"/>
            <p:cNvSpPr txBox="1"/>
            <p:nvPr>
              <p:custDataLst>
                <p:tags r:id="rId2"/>
              </p:custDataLst>
            </p:nvPr>
          </p:nvSpPr>
          <p:spPr>
            <a:xfrm>
              <a:off x="1577" y="901"/>
              <a:ext cx="9600" cy="857"/>
            </a:xfrm>
            <a:prstGeom prst="rect">
              <a:avLst/>
            </a:prstGeom>
            <a:noFill/>
          </p:spPr>
          <p:txBody>
            <a:bodyPr wrap="square">
              <a:no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二、合理使用手机的制度</a:t>
              </a:r>
              <a:endParaRPr lang="zh-CN" altLang="en-US" sz="2800">
                <a:solidFill>
                  <a:schemeClr val="tx1">
                    <a:lumMod val="75000"/>
                    <a:lumOff val="25000"/>
                  </a:schemeClr>
                </a:solidFill>
                <a:latin typeface="汉仪综艺体简" panose="02010600000101010101" pitchFamily="2" charset="-122"/>
                <a:ea typeface="汉仪综艺体简" panose="02010600000101010101" pitchFamily="2" charset="-122"/>
              </a:endParaRPr>
            </a:p>
            <a:p>
              <a:endParaRPr lang="zh-CN" altLang="en-US" sz="2800">
                <a:solidFill>
                  <a:schemeClr val="tx1">
                    <a:lumMod val="75000"/>
                    <a:lumOff val="25000"/>
                  </a:schemeClr>
                </a:solidFill>
                <a:latin typeface="汉仪综艺体简" panose="02010600000101010101" pitchFamily="2" charset="-122"/>
                <a:ea typeface="汉仪综艺体简" panose="02010600000101010101" pitchFamily="2" charset="-122"/>
              </a:endParaRPr>
            </a:p>
          </p:txBody>
        </p:sp>
      </p:grpSp>
      <p:sp>
        <p:nvSpPr>
          <p:cNvPr id="3" name="文本框 2"/>
          <p:cNvSpPr txBox="1"/>
          <p:nvPr/>
        </p:nvSpPr>
        <p:spPr>
          <a:xfrm>
            <a:off x="1587500" y="2012950"/>
            <a:ext cx="5080000" cy="2306955"/>
          </a:xfrm>
          <a:prstGeom prst="rect">
            <a:avLst/>
          </a:prstGeom>
          <a:noFill/>
          <a:ln w="9525">
            <a:noFill/>
          </a:ln>
        </p:spPr>
        <p:txBody>
          <a:bodyPr>
            <a:spAutoFit/>
          </a:bodyPr>
          <a:p>
            <a:pPr indent="0" fontAlgn="auto">
              <a:lnSpc>
                <a:spcPct val="200000"/>
              </a:lnSpc>
            </a:pPr>
            <a:r>
              <a:rPr lang="zh-CN" sz="2400">
                <a:latin typeface="微软雅黑" panose="020B0503020204020204" pitchFamily="34" charset="-122"/>
                <a:ea typeface="微软雅黑" panose="020B0503020204020204" pitchFamily="34" charset="-122"/>
                <a:sym typeface="+mn-ea"/>
              </a:rPr>
              <a:t>四组同学</a:t>
            </a:r>
            <a:r>
              <a:rPr lang="zh-CN" sz="2400" b="0">
                <a:latin typeface="微软雅黑" panose="020B0503020204020204" pitchFamily="34" charset="-122"/>
                <a:ea typeface="微软雅黑" panose="020B0503020204020204" pitchFamily="34" charset="-122"/>
              </a:rPr>
              <a:t>小品表演</a:t>
            </a:r>
            <a:endParaRPr lang="zh-CN" sz="2400" b="0">
              <a:latin typeface="微软雅黑" panose="020B0503020204020204" pitchFamily="34" charset="-122"/>
              <a:ea typeface="微软雅黑" panose="020B0503020204020204" pitchFamily="34" charset="-122"/>
            </a:endParaRPr>
          </a:p>
          <a:p>
            <a:pPr indent="0" fontAlgn="auto">
              <a:lnSpc>
                <a:spcPct val="200000"/>
              </a:lnSpc>
            </a:pPr>
            <a:r>
              <a:rPr lang="zh-CN" sz="2400" b="0">
                <a:latin typeface="微软雅黑" panose="020B0503020204020204" pitchFamily="34" charset="-122"/>
                <a:ea typeface="微软雅黑" panose="020B0503020204020204" pitchFamily="34" charset="-122"/>
              </a:rPr>
              <a:t>《我劳动，我快乐！》</a:t>
            </a:r>
            <a:endParaRPr lang="zh-CN" sz="2400" b="0">
              <a:latin typeface="微软雅黑" panose="020B0503020204020204" pitchFamily="34" charset="-122"/>
              <a:ea typeface="微软雅黑" panose="020B0503020204020204" pitchFamily="34" charset="-122"/>
            </a:endParaRPr>
          </a:p>
        </p:txBody>
      </p:sp>
      <p:pic>
        <p:nvPicPr>
          <p:cNvPr id="114" name="图片 113"/>
          <p:cNvPicPr/>
          <p:nvPr/>
        </p:nvPicPr>
        <p:blipFill>
          <a:blip r:embed="rId3"/>
          <a:stretch>
            <a:fillRect/>
          </a:stretch>
        </p:blipFill>
        <p:spPr>
          <a:xfrm>
            <a:off x="6187440" y="2620010"/>
            <a:ext cx="4780280" cy="3599815"/>
          </a:xfrm>
          <a:prstGeom prst="rect">
            <a:avLst/>
          </a:prstGeom>
          <a:noFill/>
          <a:ln w="9525">
            <a:noFill/>
          </a:ln>
        </p:spPr>
      </p:pic>
    </p:spTree>
    <p:custDataLst>
      <p:tags r:id="rId4"/>
    </p:custData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p:cNvSpPr/>
          <p:nvPr/>
        </p:nvSpPr>
        <p:spPr>
          <a:xfrm>
            <a:off x="331470" y="35433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944340" y="1459450"/>
            <a:ext cx="4700529" cy="663125"/>
            <a:chOff x="5944340" y="1459450"/>
            <a:chExt cx="4700529" cy="663125"/>
          </a:xfrm>
        </p:grpSpPr>
        <p:sp>
          <p:nvSpPr>
            <p:cNvPr id="2" name="矩形: 圆角 1"/>
            <p:cNvSpPr/>
            <p:nvPr/>
          </p:nvSpPr>
          <p:spPr>
            <a:xfrm>
              <a:off x="6330044" y="1489577"/>
              <a:ext cx="4314825" cy="573265"/>
            </a:xfrm>
            <a:prstGeom prst="roundRect">
              <a:avLst/>
            </a:prstGeom>
            <a:solidFill>
              <a:srgbClr val="E93E34"/>
            </a:solidFill>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劳动身体的益处</a:t>
              </a:r>
              <a:endPar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椭圆 9"/>
            <p:cNvSpPr/>
            <p:nvPr/>
          </p:nvSpPr>
          <p:spPr>
            <a:xfrm>
              <a:off x="5944340" y="145945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944340" y="2990124"/>
            <a:ext cx="4700529" cy="663125"/>
            <a:chOff x="5944340" y="2408121"/>
            <a:chExt cx="4700529" cy="663125"/>
          </a:xfrm>
        </p:grpSpPr>
        <p:sp>
          <p:nvSpPr>
            <p:cNvPr id="16" name="矩形: 圆角 15"/>
            <p:cNvSpPr/>
            <p:nvPr/>
          </p:nvSpPr>
          <p:spPr>
            <a:xfrm>
              <a:off x="6330044" y="2451602"/>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劳动对心理的益处</a:t>
              </a:r>
              <a:endPar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72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a:lnSpc>
                <a:spcPct val="120000"/>
              </a:lnSpc>
              <a:defRPr/>
            </a:pPr>
            <a:r>
              <a:rPr lang="zh-CN" altLang="en-US" sz="4800" b="1" kern="0" dirty="0">
                <a:solidFill>
                  <a:schemeClr val="accent2"/>
                </a:solidFill>
                <a:latin typeface="微软雅黑" panose="020B0503020204020204" pitchFamily="34" charset="-122"/>
                <a:ea typeface="微软雅黑" panose="020B0503020204020204" pitchFamily="34" charset="-122"/>
              </a:rPr>
              <a:t>目录</a:t>
            </a:r>
            <a:r>
              <a:rPr lang="en-US" altLang="zh-CN" sz="4000" b="1" kern="0" dirty="0">
                <a:solidFill>
                  <a:schemeClr val="accent2"/>
                </a:solidFill>
                <a:latin typeface="微软雅黑" panose="020B0503020204020204" pitchFamily="34" charset="-122"/>
                <a:ea typeface="微软雅黑" panose="020B0503020204020204" pitchFamily="34" charset="-122"/>
              </a:rPr>
              <a:t> </a:t>
            </a:r>
            <a:r>
              <a:rPr lang="en-US" altLang="zh-CN" sz="2800" kern="0" dirty="0">
                <a:solidFill>
                  <a:schemeClr val="accent2"/>
                </a:solidFill>
                <a:latin typeface="微软雅黑" panose="020B0503020204020204" pitchFamily="34" charset="-122"/>
                <a:ea typeface="微软雅黑" panose="020B0503020204020204" pitchFamily="34" charset="-122"/>
              </a:rPr>
              <a:t>| Contents</a:t>
            </a:r>
            <a:endParaRPr lang="en-US" altLang="ko-KR" sz="2800" kern="0" dirty="0">
              <a:solidFill>
                <a:schemeClr val="accent2"/>
              </a:solidFill>
              <a:latin typeface="微软雅黑" panose="020B0503020204020204" pitchFamily="34" charset="-122"/>
              <a:ea typeface="微软雅黑" panose="020B0503020204020204" pitchFamily="34" charset="-122"/>
            </a:endParaRPr>
          </a:p>
        </p:txBody>
      </p:sp>
      <p:sp>
        <p:nvSpPr>
          <p:cNvPr id="17" name="矩形: 圆角 16"/>
          <p:cNvSpPr/>
          <p:nvPr/>
        </p:nvSpPr>
        <p:spPr>
          <a:xfrm>
            <a:off x="6330044" y="4549058"/>
            <a:ext cx="4314825" cy="573265"/>
          </a:xfrm>
          <a:prstGeom prst="roundRect">
            <a:avLst/>
          </a:prstGeom>
          <a:solidFill>
            <a:schemeClr val="bg1"/>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劳动修身养心的方法</a:t>
            </a:r>
            <a:endParaRPr lang="zh-CN" altLang="en-US" sz="2000" b="1" kern="100"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椭圆 32"/>
          <p:cNvSpPr/>
          <p:nvPr/>
        </p:nvSpPr>
        <p:spPr>
          <a:xfrm>
            <a:off x="5944340" y="4520798"/>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pic>
        <p:nvPicPr>
          <p:cNvPr id="21" name="图片 20" descr="卡通人物&#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l="13837" r="14748" b="30974"/>
          <a:stretch>
            <a:fillRect/>
          </a:stretch>
        </p:blipFill>
        <p:spPr>
          <a:xfrm>
            <a:off x="1534549" y="1347514"/>
            <a:ext cx="3312369" cy="32015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06400" y="525780"/>
            <a:ext cx="11379200" cy="841375"/>
            <a:chOff x="640" y="1024"/>
            <a:chExt cx="17920" cy="1325"/>
          </a:xfrm>
        </p:grpSpPr>
        <p:cxnSp>
          <p:nvCxnSpPr>
            <p:cNvPr id="3" name="直接连接符 2"/>
            <p:cNvCxnSpPr/>
            <p:nvPr>
              <p:custDataLst>
                <p:tags r:id="rId1"/>
              </p:custDataLst>
            </p:nvPr>
          </p:nvCxnSpPr>
          <p:spPr>
            <a:xfrm>
              <a:off x="640" y="2300"/>
              <a:ext cx="17920" cy="49"/>
            </a:xfrm>
            <a:prstGeom prst="line">
              <a:avLst/>
            </a:prstGeom>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2"/>
              </p:custDataLst>
            </p:nvPr>
          </p:nvSpPr>
          <p:spPr>
            <a:xfrm>
              <a:off x="852" y="1024"/>
              <a:ext cx="9600" cy="822"/>
            </a:xfrm>
            <a:prstGeom prst="rect">
              <a:avLst/>
            </a:prstGeom>
            <a:noFill/>
          </p:spPr>
          <p:txBody>
            <a:bodyPr wrap="square">
              <a:sp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三、劳动修身养心的方法</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sp>
        <p:nvSpPr>
          <p:cNvPr id="115" name="文本框 114"/>
          <p:cNvSpPr txBox="1"/>
          <p:nvPr/>
        </p:nvSpPr>
        <p:spPr>
          <a:xfrm>
            <a:off x="1806575" y="1562735"/>
            <a:ext cx="9161145" cy="460375"/>
          </a:xfrm>
          <a:prstGeom prst="rect">
            <a:avLst/>
          </a:prstGeom>
          <a:noFill/>
          <a:ln w="9525">
            <a:noFill/>
          </a:ln>
        </p:spPr>
        <p:txBody>
          <a:bodyPr wrap="square">
            <a:spAutoFit/>
          </a:bodyPr>
          <a:p>
            <a:pPr indent="0"/>
            <a:r>
              <a:rPr sz="2400" b="1">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rPr>
              <a:t>三组的同学根据自身经历，介绍劳动培养健康身心的基本方法。</a:t>
            </a:r>
            <a:endParaRPr sz="2400" b="1">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sp>
        <p:nvSpPr>
          <p:cNvPr id="2" name="文本框 1"/>
          <p:cNvSpPr txBox="1"/>
          <p:nvPr/>
        </p:nvSpPr>
        <p:spPr>
          <a:xfrm>
            <a:off x="1877695" y="2952115"/>
            <a:ext cx="3735070" cy="1568450"/>
          </a:xfrm>
          <a:prstGeom prst="rect">
            <a:avLst/>
          </a:prstGeom>
          <a:noFill/>
        </p:spPr>
        <p:txBody>
          <a:bodyPr wrap="square" rtlCol="0" anchor="t">
            <a:spAutoFit/>
          </a:bodyPr>
          <a:p>
            <a:pPr indent="0" fontAlgn="auto">
              <a:lnSpc>
                <a:spcPct val="150000"/>
              </a:lnSpc>
            </a:pPr>
            <a:r>
              <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kumimoji="1"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）通过参加洗衣做饭、购买日用品、清洁卫生、照顾老人或病人等家务劳动，提高自立自强的意识和能力，学会珍惜与感恩。</a:t>
            </a:r>
            <a:endPar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24" name="图片 1024" descr="E:\轨道1904班材料\轨道1904班寒假照片（2019）\IMG_3927(20200214-200929).JPG"/>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rcRect/>
          <a:stretch>
            <a:fillRect/>
          </a:stretch>
        </p:blipFill>
        <p:spPr>
          <a:xfrm>
            <a:off x="6845935" y="2294890"/>
            <a:ext cx="3896360" cy="3896360"/>
          </a:xfrm>
          <a:prstGeom prst="rect">
            <a:avLst/>
          </a:prstGeom>
          <a:noFill/>
          <a:ln>
            <a:noFill/>
          </a:ln>
        </p:spPr>
      </p:pic>
    </p:spTree>
    <p:custDataLst>
      <p:tags r:id="rId5"/>
    </p:custData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06400" y="525780"/>
            <a:ext cx="11379200" cy="841375"/>
            <a:chOff x="640" y="1024"/>
            <a:chExt cx="17920" cy="1325"/>
          </a:xfrm>
        </p:grpSpPr>
        <p:cxnSp>
          <p:nvCxnSpPr>
            <p:cNvPr id="3" name="直接连接符 2"/>
            <p:cNvCxnSpPr/>
            <p:nvPr>
              <p:custDataLst>
                <p:tags r:id="rId1"/>
              </p:custDataLst>
            </p:nvPr>
          </p:nvCxnSpPr>
          <p:spPr>
            <a:xfrm>
              <a:off x="640" y="2300"/>
              <a:ext cx="17920" cy="49"/>
            </a:xfrm>
            <a:prstGeom prst="line">
              <a:avLst/>
            </a:prstGeom>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2"/>
              </p:custDataLst>
            </p:nvPr>
          </p:nvSpPr>
          <p:spPr>
            <a:xfrm>
              <a:off x="852" y="1024"/>
              <a:ext cx="9600" cy="822"/>
            </a:xfrm>
            <a:prstGeom prst="rect">
              <a:avLst/>
            </a:prstGeom>
            <a:noFill/>
          </p:spPr>
          <p:txBody>
            <a:bodyPr wrap="square">
              <a:sp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三、劳动修身养心的方法</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sp>
        <p:nvSpPr>
          <p:cNvPr id="2" name="文本框 1"/>
          <p:cNvSpPr txBox="1"/>
          <p:nvPr/>
        </p:nvSpPr>
        <p:spPr>
          <a:xfrm>
            <a:off x="1525905" y="2294890"/>
            <a:ext cx="3735070" cy="2306955"/>
          </a:xfrm>
          <a:prstGeom prst="rect">
            <a:avLst/>
          </a:prstGeom>
          <a:noFill/>
        </p:spPr>
        <p:txBody>
          <a:bodyPr wrap="square" rtlCol="0" anchor="t">
            <a:spAutoFit/>
          </a:bodyPr>
          <a:p>
            <a:pPr indent="0" fontAlgn="auto">
              <a:lnSpc>
                <a:spcPct val="150000"/>
              </a:lnSpc>
            </a:pPr>
            <a:r>
              <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（2）参加学校安排</a:t>
            </a:r>
            <a:r>
              <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的集体劳动，通过集体劳动，体会到集体的力量、集体的温暖。同时，对劳动有一个更深入的认识，亲身体会到劳动的艰辛和光荣，让学生重视劳动，重视自己与集体的劳动成果，培养集体荣誉感。</a:t>
            </a:r>
            <a:endPar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4431" name="图片 14431" descr="F:\周臻\轨道1904（2019-2020上）\轨道1904\主题班会\劳动主题班会\劳动周\劳动值周\IMG_3429.JPG"/>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rcRect/>
          <a:stretch>
            <a:fillRect/>
          </a:stretch>
        </p:blipFill>
        <p:spPr>
          <a:xfrm>
            <a:off x="6005195" y="2208530"/>
            <a:ext cx="4801870" cy="3601720"/>
          </a:xfrm>
          <a:prstGeom prst="rect">
            <a:avLst/>
          </a:prstGeom>
          <a:noFill/>
          <a:ln>
            <a:noFill/>
          </a:ln>
        </p:spPr>
      </p:pic>
    </p:spTree>
    <p:custDataLst>
      <p:tags r:id="rId5"/>
    </p:custData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06400" y="525780"/>
            <a:ext cx="11379200" cy="841375"/>
            <a:chOff x="640" y="1024"/>
            <a:chExt cx="17920" cy="1325"/>
          </a:xfrm>
        </p:grpSpPr>
        <p:cxnSp>
          <p:nvCxnSpPr>
            <p:cNvPr id="3" name="直接连接符 2"/>
            <p:cNvCxnSpPr/>
            <p:nvPr>
              <p:custDataLst>
                <p:tags r:id="rId1"/>
              </p:custDataLst>
            </p:nvPr>
          </p:nvCxnSpPr>
          <p:spPr>
            <a:xfrm>
              <a:off x="640" y="2300"/>
              <a:ext cx="17920" cy="49"/>
            </a:xfrm>
            <a:prstGeom prst="line">
              <a:avLst/>
            </a:prstGeom>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2"/>
              </p:custDataLst>
            </p:nvPr>
          </p:nvSpPr>
          <p:spPr>
            <a:xfrm>
              <a:off x="852" y="1024"/>
              <a:ext cx="9600" cy="822"/>
            </a:xfrm>
            <a:prstGeom prst="rect">
              <a:avLst/>
            </a:prstGeom>
            <a:noFill/>
          </p:spPr>
          <p:txBody>
            <a:bodyPr wrap="square">
              <a:sp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三、劳动修身养心的方法</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sp>
        <p:nvSpPr>
          <p:cNvPr id="2" name="文本框 1"/>
          <p:cNvSpPr txBox="1"/>
          <p:nvPr/>
        </p:nvSpPr>
        <p:spPr>
          <a:xfrm>
            <a:off x="1360170" y="2527300"/>
            <a:ext cx="3735070" cy="2306955"/>
          </a:xfrm>
          <a:prstGeom prst="rect">
            <a:avLst/>
          </a:prstGeom>
          <a:noFill/>
        </p:spPr>
        <p:txBody>
          <a:bodyPr wrap="square" rtlCol="0" anchor="t">
            <a:spAutoFit/>
          </a:bodyPr>
          <a:p>
            <a:pPr indent="0" fontAlgn="auto">
              <a:lnSpc>
                <a:spcPct val="150000"/>
              </a:lnSpc>
            </a:pPr>
            <a:r>
              <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kumimoji="1"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）定期开展校内外公益服务性劳动，做好校园环境秩序维护，运用专业技能为社会、为他人提供相关公益服务等，培养学生关心公共事业，提高社会实践能力，引导学生接触、了解社会，培育社会公德。</a:t>
            </a:r>
            <a:endPar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p:nvPr/>
        </p:nvPicPr>
        <p:blipFill>
          <a:blip r:embed="rId3"/>
          <a:stretch>
            <a:fillRect/>
          </a:stretch>
        </p:blipFill>
        <p:spPr>
          <a:xfrm>
            <a:off x="6394450" y="2151380"/>
            <a:ext cx="4086860" cy="3322955"/>
          </a:xfrm>
          <a:prstGeom prst="rect">
            <a:avLst/>
          </a:prstGeom>
          <a:noFill/>
          <a:ln w="9525">
            <a:noFill/>
          </a:ln>
        </p:spPr>
      </p:pic>
    </p:spTree>
    <p:custDataLst>
      <p:tags r:id="rId4"/>
    </p:custData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06400" y="525780"/>
            <a:ext cx="11379200" cy="841375"/>
            <a:chOff x="640" y="1024"/>
            <a:chExt cx="17920" cy="1325"/>
          </a:xfrm>
        </p:grpSpPr>
        <p:cxnSp>
          <p:nvCxnSpPr>
            <p:cNvPr id="3" name="直接连接符 2"/>
            <p:cNvCxnSpPr/>
            <p:nvPr>
              <p:custDataLst>
                <p:tags r:id="rId1"/>
              </p:custDataLst>
            </p:nvPr>
          </p:nvCxnSpPr>
          <p:spPr>
            <a:xfrm>
              <a:off x="640" y="2300"/>
              <a:ext cx="17920" cy="49"/>
            </a:xfrm>
            <a:prstGeom prst="line">
              <a:avLst/>
            </a:prstGeom>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2"/>
              </p:custDataLst>
            </p:nvPr>
          </p:nvSpPr>
          <p:spPr>
            <a:xfrm>
              <a:off x="852" y="1024"/>
              <a:ext cx="9600" cy="822"/>
            </a:xfrm>
            <a:prstGeom prst="rect">
              <a:avLst/>
            </a:prstGeom>
            <a:noFill/>
          </p:spPr>
          <p:txBody>
            <a:bodyPr wrap="square">
              <a:sp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三、劳动修身养心的方法</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sp>
        <p:nvSpPr>
          <p:cNvPr id="115" name="文本框 114"/>
          <p:cNvSpPr txBox="1"/>
          <p:nvPr/>
        </p:nvSpPr>
        <p:spPr>
          <a:xfrm>
            <a:off x="1806575" y="1562735"/>
            <a:ext cx="9161145" cy="460375"/>
          </a:xfrm>
          <a:prstGeom prst="rect">
            <a:avLst/>
          </a:prstGeom>
          <a:noFill/>
          <a:ln w="9525">
            <a:noFill/>
          </a:ln>
        </p:spPr>
        <p:txBody>
          <a:bodyPr wrap="square">
            <a:spAutoFit/>
          </a:bodyPr>
          <a:p>
            <a:pPr indent="0"/>
            <a:r>
              <a:rPr sz="2400" b="1">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rPr>
              <a:t>三组的同学根据自身经历，介绍劳动培养健康身心的基本方法。</a:t>
            </a:r>
            <a:endParaRPr sz="2400" b="1">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sp>
        <p:nvSpPr>
          <p:cNvPr id="2" name="文本框 1"/>
          <p:cNvSpPr txBox="1"/>
          <p:nvPr/>
        </p:nvSpPr>
        <p:spPr>
          <a:xfrm>
            <a:off x="1494790" y="2538095"/>
            <a:ext cx="3735070" cy="3046095"/>
          </a:xfrm>
          <a:prstGeom prst="rect">
            <a:avLst/>
          </a:prstGeom>
          <a:noFill/>
        </p:spPr>
        <p:txBody>
          <a:bodyPr wrap="square" rtlCol="0" anchor="t">
            <a:spAutoFit/>
          </a:bodyPr>
          <a:p>
            <a:pPr indent="0" fontAlgn="auto">
              <a:lnSpc>
                <a:spcPct val="150000"/>
              </a:lnSpc>
            </a:pPr>
            <a:r>
              <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依托实习实训，通过参与真实的生产劳动和服务性劳动，增强职业认同感和劳动自豪感，同时让学生在学以致用的过程中,激发学习兴趣,提高实践能力,加深对专业知识的理解，即提升创意物化能力，并且培育不断探索、精益求精、追求卓越的工匠精神和爱岗敬业的劳动态度。</a:t>
            </a:r>
            <a:endPar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6" name="图片 115"/>
          <p:cNvPicPr/>
          <p:nvPr/>
        </p:nvPicPr>
        <p:blipFill>
          <a:blip r:embed="rId3"/>
          <a:stretch>
            <a:fillRect/>
          </a:stretch>
        </p:blipFill>
        <p:spPr>
          <a:xfrm>
            <a:off x="6136640" y="2538095"/>
            <a:ext cx="4572000" cy="3048000"/>
          </a:xfrm>
          <a:prstGeom prst="rect">
            <a:avLst/>
          </a:prstGeom>
          <a:noFill/>
          <a:ln w="9525">
            <a:noFill/>
          </a:ln>
        </p:spPr>
      </p:pic>
    </p:spTree>
    <p:custDataLst>
      <p:tags r:id="rId4"/>
    </p:custData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65835" y="765175"/>
            <a:ext cx="9939020" cy="1568450"/>
          </a:xfrm>
          <a:prstGeom prst="rect">
            <a:avLst/>
          </a:prstGeom>
          <a:noFill/>
        </p:spPr>
        <p:txBody>
          <a:bodyPr wrap="square" rtlCol="0" anchor="t">
            <a:spAutoFit/>
          </a:bodyPr>
          <a:p>
            <a:r>
              <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sym typeface="+mn-ea"/>
              </a:rPr>
              <a:t>案例</a:t>
            </a:r>
            <a:r>
              <a:rPr lang="zh-CN" altLang="en-US" sz="3600" dirty="0" smtClean="0">
                <a:sym typeface="+mn-ea"/>
              </a:rPr>
              <a:t>：</a:t>
            </a:r>
            <a:endParaRPr lang="zh-CN" altLang="en-US" sz="3600" dirty="0" smtClean="0">
              <a:sym typeface="+mn-ea"/>
            </a:endParaRPr>
          </a:p>
          <a:p>
            <a:endParaRPr lang="zh-CN" altLang="en-US" sz="3600" dirty="0" smtClean="0">
              <a:sym typeface="+mn-ea"/>
            </a:endParaRPr>
          </a:p>
          <a:p>
            <a:r>
              <a:rPr lang="en-US" altLang="zh-CN" sz="2400" dirty="0" smtClean="0">
                <a:sym typeface="+mn-ea"/>
              </a:rPr>
              <a:t>                  </a:t>
            </a:r>
            <a:r>
              <a:rPr lang="zh-CN" altLang="en-US" sz="2400" dirty="0" smtClean="0">
                <a:sym typeface="+mn-ea"/>
              </a:rPr>
              <a:t>江西：劳动教育进课堂 学生赋能乐成长</a:t>
            </a:r>
            <a:endParaRPr lang="zh-CN" altLang="en-US" sz="2400" dirty="0" smtClean="0">
              <a:sym typeface="+mn-ea"/>
            </a:endParaRPr>
          </a:p>
        </p:txBody>
      </p:sp>
      <p:pic>
        <p:nvPicPr>
          <p:cNvPr id="100" name="图片 99"/>
          <p:cNvPicPr/>
          <p:nvPr/>
        </p:nvPicPr>
        <p:blipFill>
          <a:blip r:embed="rId1"/>
          <a:stretch>
            <a:fillRect/>
          </a:stretch>
        </p:blipFill>
        <p:spPr>
          <a:xfrm>
            <a:off x="965835" y="3335655"/>
            <a:ext cx="4429125" cy="2470150"/>
          </a:xfrm>
          <a:prstGeom prst="rect">
            <a:avLst/>
          </a:prstGeom>
          <a:noFill/>
          <a:ln w="9525">
            <a:noFill/>
          </a:ln>
        </p:spPr>
      </p:pic>
      <p:pic>
        <p:nvPicPr>
          <p:cNvPr id="101" name="图片 100"/>
          <p:cNvPicPr/>
          <p:nvPr/>
        </p:nvPicPr>
        <p:blipFill>
          <a:blip r:embed="rId2"/>
          <a:stretch>
            <a:fillRect/>
          </a:stretch>
        </p:blipFill>
        <p:spPr>
          <a:xfrm>
            <a:off x="6558280" y="3272155"/>
            <a:ext cx="4111625" cy="2533650"/>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395855" y="2257425"/>
            <a:ext cx="8437880" cy="829945"/>
          </a:xfrm>
          <a:prstGeom prst="rect">
            <a:avLst/>
          </a:prstGeom>
          <a:noFill/>
        </p:spPr>
        <p:txBody>
          <a:bodyPr wrap="square" rtlCol="0" anchor="t">
            <a:spAutoFit/>
          </a:bodyPr>
          <a:lstStyle/>
          <a:p>
            <a:pPr indent="0" fontAlgn="auto">
              <a:lnSpc>
                <a:spcPct val="200000"/>
              </a:lnSpc>
              <a:buClrTx/>
              <a:buSzTx/>
              <a:buFontTx/>
            </a:pPr>
            <a:r>
              <a:rPr sz="2400" b="1">
                <a:solidFill>
                  <a:srgbClr val="D97320"/>
                </a:solidFill>
                <a:latin typeface="微软雅黑" panose="020B0503020204020204" pitchFamily="34" charset="-122"/>
                <a:ea typeface="微软雅黑" panose="020B0503020204020204" pitchFamily="34" charset="-122"/>
                <a:cs typeface="阿里巴巴普惠体" panose="00020600040101010101" charset="-122"/>
                <a:sym typeface="+mn-ea"/>
              </a:rPr>
              <a:t>同学们讨论还有哪些力所能及的劳动方法可以修身养心。</a:t>
            </a:r>
            <a:endParaRPr sz="2400" b="1">
              <a:solidFill>
                <a:srgbClr val="D97320"/>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cxnSp>
        <p:nvCxnSpPr>
          <p:cNvPr id="10" name="直接连接符 9"/>
          <p:cNvCxnSpPr/>
          <p:nvPr>
            <p:custDataLst>
              <p:tags r:id="rId1"/>
            </p:custDataLst>
          </p:nvPr>
        </p:nvCxnSpPr>
        <p:spPr>
          <a:xfrm>
            <a:off x="406400" y="133604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2"/>
            </p:custDataLst>
          </p:nvPr>
        </p:nvSpPr>
        <p:spPr>
          <a:xfrm>
            <a:off x="668020" y="525780"/>
            <a:ext cx="6096000" cy="521970"/>
          </a:xfrm>
          <a:prstGeom prst="rect">
            <a:avLst/>
          </a:prstGeom>
          <a:noFill/>
        </p:spPr>
        <p:txBody>
          <a:bodyPr wrap="square">
            <a:sp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三、劳动修身养心的方法</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pic>
        <p:nvPicPr>
          <p:cNvPr id="117" name="图片 116"/>
          <p:cNvPicPr/>
          <p:nvPr/>
        </p:nvPicPr>
        <p:blipFill>
          <a:blip r:embed="rId3"/>
          <a:stretch>
            <a:fillRect/>
          </a:stretch>
        </p:blipFill>
        <p:spPr>
          <a:xfrm>
            <a:off x="861695" y="4184015"/>
            <a:ext cx="3514090" cy="2014855"/>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3"/>
          <p:cNvSpPr>
            <a:spLocks noChangeArrowheads="1"/>
          </p:cNvSpPr>
          <p:nvPr/>
        </p:nvSpPr>
        <p:spPr bwMode="auto">
          <a:xfrm>
            <a:off x="1133475" y="668969"/>
            <a:ext cx="5542667"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spcBef>
                <a:spcPct val="0"/>
              </a:spcBef>
              <a:buFont typeface="Arial" panose="020B0604020202020204" pitchFamily="34" charset="0"/>
              <a:buNone/>
            </a:pPr>
            <a:r>
              <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劳动体验</a:t>
            </a:r>
            <a:r>
              <a:rPr lang="en-US" altLang="zh-CN"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r>
              <a:rPr lang="zh-CN" altLang="en-US" sz="3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做一做</a:t>
            </a:r>
            <a:endPar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4" name="组合 13"/>
          <p:cNvGrpSpPr/>
          <p:nvPr/>
        </p:nvGrpSpPr>
        <p:grpSpPr>
          <a:xfrm>
            <a:off x="1133475" y="2930291"/>
            <a:ext cx="423141" cy="412674"/>
            <a:chOff x="5865813" y="3209925"/>
            <a:chExt cx="449263" cy="438150"/>
          </a:xfrm>
          <a:solidFill>
            <a:srgbClr val="E93E34"/>
          </a:solidFill>
        </p:grpSpPr>
        <p:sp>
          <p:nvSpPr>
            <p:cNvPr id="15" name="Freeform 5"/>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lstStyle/>
            <a:p>
              <a:endParaRPr lang="zh-CN" altLang="en-US"/>
            </a:p>
          </p:txBody>
        </p:sp>
        <p:sp>
          <p:nvSpPr>
            <p:cNvPr id="16" name="Freeform 6"/>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lstStyle/>
            <a:p>
              <a:endParaRPr lang="zh-CN" altLang="en-US"/>
            </a:p>
          </p:txBody>
        </p:sp>
        <p:sp>
          <p:nvSpPr>
            <p:cNvPr id="18" name="Freeform 7"/>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lstStyle/>
            <a:p>
              <a:endParaRPr lang="zh-CN" altLang="en-US"/>
            </a:p>
          </p:txBody>
        </p:sp>
        <p:sp>
          <p:nvSpPr>
            <p:cNvPr id="19" name="Freeform 8"/>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lstStyle/>
            <a:p>
              <a:endParaRPr lang="zh-CN" altLang="en-US"/>
            </a:p>
          </p:txBody>
        </p:sp>
        <p:sp>
          <p:nvSpPr>
            <p:cNvPr id="20" name="Freeform 9"/>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lstStyle/>
            <a:p>
              <a:endParaRPr lang="zh-CN" altLang="en-US"/>
            </a:p>
          </p:txBody>
        </p:sp>
        <p:sp>
          <p:nvSpPr>
            <p:cNvPr id="21" name="Freeform 10"/>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lstStyle/>
            <a:p>
              <a:endParaRPr lang="zh-CN" altLang="en-US"/>
            </a:p>
          </p:txBody>
        </p:sp>
      </p:grpSp>
      <p:sp>
        <p:nvSpPr>
          <p:cNvPr id="22" name="矩形 21"/>
          <p:cNvSpPr/>
          <p:nvPr/>
        </p:nvSpPr>
        <p:spPr>
          <a:xfrm>
            <a:off x="2530212" y="2560034"/>
            <a:ext cx="9178999" cy="645160"/>
          </a:xfrm>
          <a:prstGeom prst="rect">
            <a:avLst/>
          </a:prstGeom>
        </p:spPr>
        <p:txBody>
          <a:bodyPr wrap="square">
            <a:spAutoFit/>
          </a:bodyPr>
          <a:lstStyle/>
          <a:p>
            <a:pPr indent="612140" algn="just">
              <a:lnSpc>
                <a:spcPct val="150000"/>
              </a:lnSpc>
            </a:pPr>
            <a:r>
              <a:rPr lang="zh-CN" altLang="en-US" sz="2400" dirty="0">
                <a:latin typeface="微软雅黑" panose="020B0503020204020204" pitchFamily="34" charset="-122"/>
                <a:ea typeface="微软雅黑" panose="020B0503020204020204" pitchFamily="34" charset="-122"/>
              </a:rPr>
              <a:t>坚持参与各项劳动，并拍照记录美好时刻。</a:t>
            </a:r>
            <a:endParaRPr lang="zh-CN" altLang="en-US" sz="2400" dirty="0">
              <a:latin typeface="微软雅黑" panose="020B0503020204020204" pitchFamily="34" charset="-122"/>
              <a:ea typeface="微软雅黑" panose="020B0503020204020204" pitchFamily="34" charset="-122"/>
            </a:endParaRPr>
          </a:p>
        </p:txBody>
      </p:sp>
      <p:grpSp>
        <p:nvGrpSpPr>
          <p:cNvPr id="33" name="组合 32"/>
          <p:cNvGrpSpPr/>
          <p:nvPr/>
        </p:nvGrpSpPr>
        <p:grpSpPr>
          <a:xfrm>
            <a:off x="1133475" y="3577991"/>
            <a:ext cx="423141" cy="412674"/>
            <a:chOff x="5865813" y="3209925"/>
            <a:chExt cx="449263" cy="438150"/>
          </a:xfrm>
          <a:solidFill>
            <a:srgbClr val="E93E34"/>
          </a:solidFill>
        </p:grpSpPr>
        <p:sp>
          <p:nvSpPr>
            <p:cNvPr id="34" name="Freeform 5"/>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lstStyle/>
            <a:p>
              <a:endParaRPr lang="zh-CN" altLang="en-US"/>
            </a:p>
          </p:txBody>
        </p:sp>
        <p:sp>
          <p:nvSpPr>
            <p:cNvPr id="35" name="Freeform 6"/>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lstStyle/>
            <a:p>
              <a:endParaRPr lang="zh-CN" altLang="en-US"/>
            </a:p>
          </p:txBody>
        </p:sp>
        <p:sp>
          <p:nvSpPr>
            <p:cNvPr id="36" name="Freeform 7"/>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lstStyle/>
            <a:p>
              <a:endParaRPr lang="zh-CN" altLang="en-US"/>
            </a:p>
          </p:txBody>
        </p:sp>
        <p:sp>
          <p:nvSpPr>
            <p:cNvPr id="37" name="Freeform 8"/>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lstStyle/>
            <a:p>
              <a:endParaRPr lang="zh-CN" altLang="en-US"/>
            </a:p>
          </p:txBody>
        </p:sp>
        <p:sp>
          <p:nvSpPr>
            <p:cNvPr id="38" name="Freeform 9"/>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lstStyle/>
            <a:p>
              <a:endParaRPr lang="zh-CN" altLang="en-US"/>
            </a:p>
          </p:txBody>
        </p:sp>
        <p:sp>
          <p:nvSpPr>
            <p:cNvPr id="39" name="Freeform 10"/>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40" name="组合 39"/>
          <p:cNvGrpSpPr/>
          <p:nvPr/>
        </p:nvGrpSpPr>
        <p:grpSpPr>
          <a:xfrm>
            <a:off x="1133475" y="4987691"/>
            <a:ext cx="423141" cy="412674"/>
            <a:chOff x="5865813" y="3209925"/>
            <a:chExt cx="449263" cy="438150"/>
          </a:xfrm>
          <a:solidFill>
            <a:srgbClr val="E93E34"/>
          </a:solidFill>
        </p:grpSpPr>
        <p:sp>
          <p:nvSpPr>
            <p:cNvPr id="41" name="Freeform 5"/>
            <p:cNvSpPr/>
            <p:nvPr/>
          </p:nvSpPr>
          <p:spPr bwMode="auto">
            <a:xfrm>
              <a:off x="5865813" y="3302000"/>
              <a:ext cx="165100" cy="200025"/>
            </a:xfrm>
            <a:custGeom>
              <a:avLst/>
              <a:gdLst>
                <a:gd name="T0" fmla="*/ 12 w 43"/>
                <a:gd name="T1" fmla="*/ 1 h 52"/>
                <a:gd name="T2" fmla="*/ 6 w 43"/>
                <a:gd name="T3" fmla="*/ 51 h 52"/>
                <a:gd name="T4" fmla="*/ 7 w 43"/>
                <a:gd name="T5" fmla="*/ 52 h 52"/>
                <a:gd name="T6" fmla="*/ 42 w 43"/>
                <a:gd name="T7" fmla="*/ 52 h 52"/>
                <a:gd name="T8" fmla="*/ 43 w 43"/>
                <a:gd name="T9" fmla="*/ 52 h 52"/>
                <a:gd name="T10" fmla="*/ 13 w 43"/>
                <a:gd name="T11" fmla="*/ 0 h 52"/>
                <a:gd name="T12" fmla="*/ 12 w 43"/>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43" h="52">
                  <a:moveTo>
                    <a:pt x="12" y="1"/>
                  </a:moveTo>
                  <a:cubicBezTo>
                    <a:pt x="2" y="17"/>
                    <a:pt x="0" y="33"/>
                    <a:pt x="6" y="51"/>
                  </a:cubicBezTo>
                  <a:cubicBezTo>
                    <a:pt x="6" y="52"/>
                    <a:pt x="6" y="52"/>
                    <a:pt x="7" y="52"/>
                  </a:cubicBezTo>
                  <a:cubicBezTo>
                    <a:pt x="19" y="52"/>
                    <a:pt x="30" y="52"/>
                    <a:pt x="42" y="52"/>
                  </a:cubicBezTo>
                  <a:cubicBezTo>
                    <a:pt x="42" y="52"/>
                    <a:pt x="42" y="52"/>
                    <a:pt x="43" y="52"/>
                  </a:cubicBezTo>
                  <a:cubicBezTo>
                    <a:pt x="33" y="35"/>
                    <a:pt x="23" y="17"/>
                    <a:pt x="13" y="0"/>
                  </a:cubicBezTo>
                  <a:cubicBezTo>
                    <a:pt x="13" y="0"/>
                    <a:pt x="12" y="1"/>
                    <a:pt x="12" y="1"/>
                  </a:cubicBezTo>
                  <a:close/>
                </a:path>
              </a:pathLst>
            </a:custGeom>
            <a:grpFill/>
            <a:ln>
              <a:noFill/>
            </a:ln>
          </p:spPr>
          <p:txBody>
            <a:bodyPr vert="horz" wrap="square" lIns="91440" tIns="45720" rIns="91440" bIns="45720" numCol="1" anchor="t" anchorCtr="0" compatLnSpc="1"/>
            <a:lstStyle/>
            <a:p>
              <a:endParaRPr lang="zh-CN" altLang="en-US"/>
            </a:p>
          </p:txBody>
        </p:sp>
        <p:sp>
          <p:nvSpPr>
            <p:cNvPr id="42" name="Freeform 6"/>
            <p:cNvSpPr/>
            <p:nvPr/>
          </p:nvSpPr>
          <p:spPr bwMode="auto">
            <a:xfrm>
              <a:off x="6072188" y="3444875"/>
              <a:ext cx="188913" cy="203200"/>
            </a:xfrm>
            <a:custGeom>
              <a:avLst/>
              <a:gdLst>
                <a:gd name="T0" fmla="*/ 31 w 49"/>
                <a:gd name="T1" fmla="*/ 1 h 53"/>
                <a:gd name="T2" fmla="*/ 31 w 49"/>
                <a:gd name="T3" fmla="*/ 0 h 53"/>
                <a:gd name="T4" fmla="*/ 0 w 49"/>
                <a:gd name="T5" fmla="*/ 52 h 53"/>
                <a:gd name="T6" fmla="*/ 1 w 49"/>
                <a:gd name="T7" fmla="*/ 52 h 53"/>
                <a:gd name="T8" fmla="*/ 48 w 49"/>
                <a:gd name="T9" fmla="*/ 33 h 53"/>
                <a:gd name="T10" fmla="*/ 49 w 49"/>
                <a:gd name="T11" fmla="*/ 31 h 53"/>
                <a:gd name="T12" fmla="*/ 31 w 49"/>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49" h="53">
                  <a:moveTo>
                    <a:pt x="31" y="1"/>
                  </a:moveTo>
                  <a:cubicBezTo>
                    <a:pt x="31" y="1"/>
                    <a:pt x="31" y="0"/>
                    <a:pt x="31" y="0"/>
                  </a:cubicBezTo>
                  <a:cubicBezTo>
                    <a:pt x="21" y="18"/>
                    <a:pt x="11" y="35"/>
                    <a:pt x="0" y="52"/>
                  </a:cubicBezTo>
                  <a:cubicBezTo>
                    <a:pt x="1" y="52"/>
                    <a:pt x="1" y="52"/>
                    <a:pt x="1" y="52"/>
                  </a:cubicBezTo>
                  <a:cubicBezTo>
                    <a:pt x="20" y="53"/>
                    <a:pt x="36" y="47"/>
                    <a:pt x="48" y="33"/>
                  </a:cubicBezTo>
                  <a:cubicBezTo>
                    <a:pt x="49" y="32"/>
                    <a:pt x="49" y="32"/>
                    <a:pt x="49" y="31"/>
                  </a:cubicBezTo>
                  <a:cubicBezTo>
                    <a:pt x="43" y="21"/>
                    <a:pt x="37" y="11"/>
                    <a:pt x="31" y="1"/>
                  </a:cubicBezTo>
                  <a:close/>
                </a:path>
              </a:pathLst>
            </a:custGeom>
            <a:grpFill/>
            <a:ln>
              <a:noFill/>
            </a:ln>
          </p:spPr>
          <p:txBody>
            <a:bodyPr vert="horz" wrap="square" lIns="91440" tIns="45720" rIns="91440" bIns="45720" numCol="1" anchor="t" anchorCtr="0" compatLnSpc="1"/>
            <a:lstStyle/>
            <a:p>
              <a:endParaRPr lang="zh-CN" altLang="en-US"/>
            </a:p>
          </p:txBody>
        </p:sp>
        <p:sp>
          <p:nvSpPr>
            <p:cNvPr id="43" name="Freeform 7"/>
            <p:cNvSpPr/>
            <p:nvPr/>
          </p:nvSpPr>
          <p:spPr bwMode="auto">
            <a:xfrm>
              <a:off x="6157913" y="3351213"/>
              <a:ext cx="157163" cy="200025"/>
            </a:xfrm>
            <a:custGeom>
              <a:avLst/>
              <a:gdLst>
                <a:gd name="T0" fmla="*/ 36 w 41"/>
                <a:gd name="T1" fmla="*/ 0 h 52"/>
                <a:gd name="T2" fmla="*/ 26 w 41"/>
                <a:gd name="T3" fmla="*/ 0 h 52"/>
                <a:gd name="T4" fmla="*/ 10 w 41"/>
                <a:gd name="T5" fmla="*/ 0 h 52"/>
                <a:gd name="T6" fmla="*/ 1 w 41"/>
                <a:gd name="T7" fmla="*/ 0 h 52"/>
                <a:gd name="T8" fmla="*/ 0 w 41"/>
                <a:gd name="T9" fmla="*/ 0 h 52"/>
                <a:gd name="T10" fmla="*/ 30 w 41"/>
                <a:gd name="T11" fmla="*/ 52 h 52"/>
                <a:gd name="T12" fmla="*/ 34 w 41"/>
                <a:gd name="T13" fmla="*/ 46 h 52"/>
                <a:gd name="T14" fmla="*/ 40 w 41"/>
                <a:gd name="T15" fmla="*/ 23 h 52"/>
                <a:gd name="T16" fmla="*/ 37 w 41"/>
                <a:gd name="T17" fmla="*/ 1 h 52"/>
                <a:gd name="T18" fmla="*/ 36 w 4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2">
                  <a:moveTo>
                    <a:pt x="36" y="0"/>
                  </a:moveTo>
                  <a:cubicBezTo>
                    <a:pt x="33" y="0"/>
                    <a:pt x="29" y="0"/>
                    <a:pt x="26" y="0"/>
                  </a:cubicBezTo>
                  <a:cubicBezTo>
                    <a:pt x="21" y="0"/>
                    <a:pt x="16" y="0"/>
                    <a:pt x="10" y="0"/>
                  </a:cubicBezTo>
                  <a:cubicBezTo>
                    <a:pt x="7" y="0"/>
                    <a:pt x="4" y="0"/>
                    <a:pt x="1" y="0"/>
                  </a:cubicBezTo>
                  <a:cubicBezTo>
                    <a:pt x="1" y="0"/>
                    <a:pt x="0" y="0"/>
                    <a:pt x="0" y="0"/>
                  </a:cubicBezTo>
                  <a:cubicBezTo>
                    <a:pt x="10" y="18"/>
                    <a:pt x="20" y="35"/>
                    <a:pt x="30" y="52"/>
                  </a:cubicBezTo>
                  <a:cubicBezTo>
                    <a:pt x="31" y="50"/>
                    <a:pt x="33" y="48"/>
                    <a:pt x="34" y="46"/>
                  </a:cubicBezTo>
                  <a:cubicBezTo>
                    <a:pt x="38" y="39"/>
                    <a:pt x="40" y="31"/>
                    <a:pt x="40" y="23"/>
                  </a:cubicBezTo>
                  <a:cubicBezTo>
                    <a:pt x="41" y="15"/>
                    <a:pt x="40" y="8"/>
                    <a:pt x="37" y="1"/>
                  </a:cubicBezTo>
                  <a:cubicBezTo>
                    <a:pt x="37" y="0"/>
                    <a:pt x="37" y="0"/>
                    <a:pt x="36" y="0"/>
                  </a:cubicBezTo>
                  <a:close/>
                </a:path>
              </a:pathLst>
            </a:custGeom>
            <a:grpFill/>
            <a:ln>
              <a:noFill/>
            </a:ln>
          </p:spPr>
          <p:txBody>
            <a:bodyPr vert="horz" wrap="square" lIns="91440" tIns="45720" rIns="91440" bIns="45720" numCol="1" anchor="t" anchorCtr="0" compatLnSpc="1"/>
            <a:lstStyle/>
            <a:p>
              <a:endParaRPr lang="zh-CN" altLang="en-US"/>
            </a:p>
          </p:txBody>
        </p:sp>
        <p:sp>
          <p:nvSpPr>
            <p:cNvPr id="44" name="Freeform 8"/>
            <p:cNvSpPr/>
            <p:nvPr/>
          </p:nvSpPr>
          <p:spPr bwMode="auto">
            <a:xfrm>
              <a:off x="5927725" y="3209925"/>
              <a:ext cx="184150" cy="200025"/>
            </a:xfrm>
            <a:custGeom>
              <a:avLst/>
              <a:gdLst>
                <a:gd name="T0" fmla="*/ 29 w 48"/>
                <a:gd name="T1" fmla="*/ 2 h 52"/>
                <a:gd name="T2" fmla="*/ 11 w 48"/>
                <a:gd name="T3" fmla="*/ 10 h 52"/>
                <a:gd name="T4" fmla="*/ 0 w 48"/>
                <a:gd name="T5" fmla="*/ 20 h 52"/>
                <a:gd name="T6" fmla="*/ 0 w 48"/>
                <a:gd name="T7" fmla="*/ 21 h 52"/>
                <a:gd name="T8" fmla="*/ 13 w 48"/>
                <a:gd name="T9" fmla="*/ 44 h 52"/>
                <a:gd name="T10" fmla="*/ 18 w 48"/>
                <a:gd name="T11" fmla="*/ 52 h 52"/>
                <a:gd name="T12" fmla="*/ 48 w 48"/>
                <a:gd name="T13" fmla="*/ 0 h 52"/>
                <a:gd name="T14" fmla="*/ 47 w 48"/>
                <a:gd name="T15" fmla="*/ 0 h 52"/>
                <a:gd name="T16" fmla="*/ 29 w 48"/>
                <a:gd name="T1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2">
                  <a:moveTo>
                    <a:pt x="29" y="2"/>
                  </a:moveTo>
                  <a:cubicBezTo>
                    <a:pt x="22" y="3"/>
                    <a:pt x="17" y="6"/>
                    <a:pt x="11" y="10"/>
                  </a:cubicBezTo>
                  <a:cubicBezTo>
                    <a:pt x="7" y="12"/>
                    <a:pt x="4" y="16"/>
                    <a:pt x="0" y="20"/>
                  </a:cubicBezTo>
                  <a:cubicBezTo>
                    <a:pt x="0" y="20"/>
                    <a:pt x="0" y="20"/>
                    <a:pt x="0" y="21"/>
                  </a:cubicBezTo>
                  <a:cubicBezTo>
                    <a:pt x="5" y="29"/>
                    <a:pt x="9" y="36"/>
                    <a:pt x="13" y="44"/>
                  </a:cubicBezTo>
                  <a:cubicBezTo>
                    <a:pt x="15" y="47"/>
                    <a:pt x="17" y="49"/>
                    <a:pt x="18" y="52"/>
                  </a:cubicBezTo>
                  <a:cubicBezTo>
                    <a:pt x="28" y="35"/>
                    <a:pt x="38" y="18"/>
                    <a:pt x="48" y="0"/>
                  </a:cubicBezTo>
                  <a:cubicBezTo>
                    <a:pt x="48" y="0"/>
                    <a:pt x="47" y="0"/>
                    <a:pt x="47" y="0"/>
                  </a:cubicBezTo>
                  <a:cubicBezTo>
                    <a:pt x="41" y="0"/>
                    <a:pt x="35" y="0"/>
                    <a:pt x="29" y="2"/>
                  </a:cubicBezTo>
                  <a:close/>
                </a:path>
              </a:pathLst>
            </a:custGeom>
            <a:grpFill/>
            <a:ln>
              <a:noFill/>
            </a:ln>
          </p:spPr>
          <p:txBody>
            <a:bodyPr vert="horz" wrap="square" lIns="91440" tIns="45720" rIns="91440" bIns="45720" numCol="1" anchor="t" anchorCtr="0" compatLnSpc="1"/>
            <a:lstStyle/>
            <a:p>
              <a:endParaRPr lang="zh-CN" altLang="en-US"/>
            </a:p>
          </p:txBody>
        </p:sp>
        <p:sp>
          <p:nvSpPr>
            <p:cNvPr id="45" name="Freeform 9"/>
            <p:cNvSpPr/>
            <p:nvPr/>
          </p:nvSpPr>
          <p:spPr bwMode="auto">
            <a:xfrm>
              <a:off x="5895975" y="3521075"/>
              <a:ext cx="230188" cy="123825"/>
            </a:xfrm>
            <a:custGeom>
              <a:avLst/>
              <a:gdLst>
                <a:gd name="T0" fmla="*/ 0 w 60"/>
                <a:gd name="T1" fmla="*/ 1 h 32"/>
                <a:gd name="T2" fmla="*/ 41 w 60"/>
                <a:gd name="T3" fmla="*/ 32 h 32"/>
                <a:gd name="T4" fmla="*/ 42 w 60"/>
                <a:gd name="T5" fmla="*/ 31 h 32"/>
                <a:gd name="T6" fmla="*/ 57 w 60"/>
                <a:gd name="T7" fmla="*/ 6 h 32"/>
                <a:gd name="T8" fmla="*/ 60 w 60"/>
                <a:gd name="T9" fmla="*/ 0 h 32"/>
                <a:gd name="T10" fmla="*/ 0 w 60"/>
                <a:gd name="T11" fmla="*/ 0 h 32"/>
                <a:gd name="T12" fmla="*/ 0 w 60"/>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0" h="32">
                  <a:moveTo>
                    <a:pt x="0" y="1"/>
                  </a:moveTo>
                  <a:cubicBezTo>
                    <a:pt x="9" y="17"/>
                    <a:pt x="22" y="28"/>
                    <a:pt x="41" y="32"/>
                  </a:cubicBezTo>
                  <a:cubicBezTo>
                    <a:pt x="41" y="32"/>
                    <a:pt x="42" y="31"/>
                    <a:pt x="42" y="31"/>
                  </a:cubicBezTo>
                  <a:cubicBezTo>
                    <a:pt x="47" y="22"/>
                    <a:pt x="52" y="14"/>
                    <a:pt x="57" y="6"/>
                  </a:cubicBezTo>
                  <a:cubicBezTo>
                    <a:pt x="58" y="4"/>
                    <a:pt x="59" y="2"/>
                    <a:pt x="60" y="0"/>
                  </a:cubicBezTo>
                  <a:cubicBezTo>
                    <a:pt x="40" y="0"/>
                    <a:pt x="20" y="0"/>
                    <a:pt x="0" y="0"/>
                  </a:cubicBezTo>
                  <a:cubicBezTo>
                    <a:pt x="0" y="0"/>
                    <a:pt x="0" y="1"/>
                    <a:pt x="0" y="1"/>
                  </a:cubicBezTo>
                  <a:close/>
                </a:path>
              </a:pathLst>
            </a:custGeom>
            <a:grpFill/>
            <a:ln>
              <a:noFill/>
            </a:ln>
          </p:spPr>
          <p:txBody>
            <a:bodyPr vert="horz" wrap="square" lIns="91440" tIns="45720" rIns="91440" bIns="45720" numCol="1" anchor="t" anchorCtr="0" compatLnSpc="1"/>
            <a:lstStyle/>
            <a:p>
              <a:endParaRPr lang="zh-CN" altLang="en-US"/>
            </a:p>
          </p:txBody>
        </p:sp>
        <p:sp>
          <p:nvSpPr>
            <p:cNvPr id="46" name="Freeform 10"/>
            <p:cNvSpPr/>
            <p:nvPr/>
          </p:nvSpPr>
          <p:spPr bwMode="auto">
            <a:xfrm>
              <a:off x="6061075" y="3213100"/>
              <a:ext cx="230188" cy="123825"/>
            </a:xfrm>
            <a:custGeom>
              <a:avLst/>
              <a:gdLst>
                <a:gd name="T0" fmla="*/ 48 w 60"/>
                <a:gd name="T1" fmla="*/ 15 h 32"/>
                <a:gd name="T2" fmla="*/ 29 w 60"/>
                <a:gd name="T3" fmla="*/ 3 h 32"/>
                <a:gd name="T4" fmla="*/ 19 w 60"/>
                <a:gd name="T5" fmla="*/ 0 h 32"/>
                <a:gd name="T6" fmla="*/ 17 w 60"/>
                <a:gd name="T7" fmla="*/ 1 h 32"/>
                <a:gd name="T8" fmla="*/ 17 w 60"/>
                <a:gd name="T9" fmla="*/ 3 h 32"/>
                <a:gd name="T10" fmla="*/ 6 w 60"/>
                <a:gd name="T11" fmla="*/ 20 h 32"/>
                <a:gd name="T12" fmla="*/ 1 w 60"/>
                <a:gd name="T13" fmla="*/ 29 h 32"/>
                <a:gd name="T14" fmla="*/ 0 w 60"/>
                <a:gd name="T15" fmla="*/ 32 h 32"/>
                <a:gd name="T16" fmla="*/ 60 w 60"/>
                <a:gd name="T17" fmla="*/ 32 h 32"/>
                <a:gd name="T18" fmla="*/ 59 w 60"/>
                <a:gd name="T19" fmla="*/ 30 h 32"/>
                <a:gd name="T20" fmla="*/ 48 w 60"/>
                <a:gd name="T21"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32">
                  <a:moveTo>
                    <a:pt x="48" y="15"/>
                  </a:moveTo>
                  <a:cubicBezTo>
                    <a:pt x="42" y="10"/>
                    <a:pt x="36" y="5"/>
                    <a:pt x="29" y="3"/>
                  </a:cubicBezTo>
                  <a:cubicBezTo>
                    <a:pt x="26" y="2"/>
                    <a:pt x="23" y="1"/>
                    <a:pt x="19" y="0"/>
                  </a:cubicBezTo>
                  <a:cubicBezTo>
                    <a:pt x="19" y="0"/>
                    <a:pt x="18" y="0"/>
                    <a:pt x="17" y="1"/>
                  </a:cubicBezTo>
                  <a:cubicBezTo>
                    <a:pt x="17" y="1"/>
                    <a:pt x="17" y="2"/>
                    <a:pt x="17" y="3"/>
                  </a:cubicBezTo>
                  <a:cubicBezTo>
                    <a:pt x="13" y="8"/>
                    <a:pt x="10" y="14"/>
                    <a:pt x="6" y="20"/>
                  </a:cubicBezTo>
                  <a:cubicBezTo>
                    <a:pt x="4" y="23"/>
                    <a:pt x="3" y="26"/>
                    <a:pt x="1" y="29"/>
                  </a:cubicBezTo>
                  <a:cubicBezTo>
                    <a:pt x="1" y="30"/>
                    <a:pt x="0" y="31"/>
                    <a:pt x="0" y="32"/>
                  </a:cubicBezTo>
                  <a:cubicBezTo>
                    <a:pt x="20" y="32"/>
                    <a:pt x="40" y="32"/>
                    <a:pt x="60" y="32"/>
                  </a:cubicBezTo>
                  <a:cubicBezTo>
                    <a:pt x="60" y="31"/>
                    <a:pt x="60" y="31"/>
                    <a:pt x="59" y="30"/>
                  </a:cubicBezTo>
                  <a:cubicBezTo>
                    <a:pt x="56" y="24"/>
                    <a:pt x="53" y="19"/>
                    <a:pt x="48" y="15"/>
                  </a:cubicBezTo>
                  <a:close/>
                </a:path>
              </a:pathLst>
            </a:custGeom>
            <a:grpFill/>
            <a:ln>
              <a:noFill/>
            </a:ln>
          </p:spPr>
          <p:txBody>
            <a:bodyPr vert="horz" wrap="square" lIns="91440" tIns="45720" rIns="91440" bIns="45720" numCol="1" anchor="t" anchorCtr="0" compatLnSpc="1"/>
            <a:lstStyle/>
            <a:p>
              <a:endParaRPr lang="zh-CN" altLang="en-US"/>
            </a:p>
          </p:txBody>
        </p:sp>
      </p:grpSp>
      <p:pic>
        <p:nvPicPr>
          <p:cNvPr id="47" name="图片 4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5923" y="1146409"/>
            <a:ext cx="1870603" cy="1870603"/>
          </a:xfrm>
          <a:prstGeom prst="rect">
            <a:avLst/>
          </a:prstGeom>
        </p:spPr>
      </p:pic>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84"/>
          <p:cNvSpPr txBox="1"/>
          <p:nvPr/>
        </p:nvSpPr>
        <p:spPr>
          <a:xfrm>
            <a:off x="5601011" y="3945235"/>
            <a:ext cx="3708089" cy="923330"/>
          </a:xfrm>
          <a:prstGeom prst="rect">
            <a:avLst/>
          </a:prstGeom>
          <a:noFill/>
          <a:ln>
            <a:noFill/>
          </a:ln>
        </p:spPr>
        <p:txBody>
          <a:bodyPr vert="horz" wrap="square" lIns="0" tIns="0" rIns="0" bIns="0" rtlCol="0">
            <a:spAutoFit/>
          </a:bodyPr>
          <a:lstStyle/>
          <a:p>
            <a:pPr algn="dist"/>
            <a:r>
              <a:rPr lang="zh-CN" altLang="en-US" sz="6000" dirty="0">
                <a:solidFill>
                  <a:srgbClr val="E53437"/>
                </a:solidFill>
                <a:latin typeface="微软雅黑" panose="020B0503020204020204" pitchFamily="34" charset="-122"/>
                <a:ea typeface="字魂35号-经典雅黑" panose="00000500000000000000" pitchFamily="2" charset="-122"/>
                <a:cs typeface="+mn-ea"/>
                <a:sym typeface="+mn-lt"/>
              </a:rPr>
              <a:t>感谢观看</a:t>
            </a:r>
            <a:endParaRPr lang="zh-CN" altLang="en-US" sz="6000" dirty="0">
              <a:solidFill>
                <a:srgbClr val="E53437"/>
              </a:solidFill>
              <a:latin typeface="微软雅黑" panose="020B0503020204020204" pitchFamily="34" charset="-122"/>
              <a:ea typeface="字魂35号-经典雅黑" panose="00000500000000000000"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9883" y="2975546"/>
            <a:ext cx="3702572" cy="3702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523106" y="1924506"/>
            <a:ext cx="8109678" cy="2306955"/>
          </a:xfrm>
          <a:prstGeom prst="rect">
            <a:avLst/>
          </a:prstGeom>
          <a:noFill/>
        </p:spPr>
        <p:txBody>
          <a:bodyPr wrap="square" rtlCol="0">
            <a:spAutoFit/>
          </a:bodyPr>
          <a:lstStyle/>
          <a:p>
            <a:r>
              <a:rPr lang="zh-CN" altLang="en-US" sz="3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想一想</a:t>
            </a:r>
            <a:r>
              <a:rPr lang="zh-CN" altLang="en-US" sz="3600" dirty="0" smtClean="0"/>
              <a:t>：</a:t>
            </a:r>
            <a:endParaRPr lang="en-US" altLang="zh-CN" sz="3600" dirty="0" smtClean="0"/>
          </a:p>
          <a:p>
            <a:endParaRPr lang="en-US" altLang="zh-CN" sz="3600" dirty="0" smtClean="0"/>
          </a:p>
          <a:p>
            <a:pPr indent="0" fontAlgn="auto">
              <a:lnSpc>
                <a:spcPct val="150000"/>
              </a:lnSpc>
            </a:pPr>
            <a:r>
              <a:rPr sz="2400" dirty="0">
                <a:latin typeface="微软雅黑" panose="020B0503020204020204" pitchFamily="34" charset="-122"/>
                <a:ea typeface="微软雅黑" panose="020B0503020204020204" pitchFamily="34" charset="-122"/>
              </a:rPr>
              <a:t>1.学校为什么要进行劳动教育？</a:t>
            </a:r>
            <a:endParaRPr sz="2400" dirty="0">
              <a:latin typeface="微软雅黑" panose="020B0503020204020204" pitchFamily="34" charset="-122"/>
              <a:ea typeface="微软雅黑" panose="020B0503020204020204" pitchFamily="34" charset="-122"/>
            </a:endParaRPr>
          </a:p>
          <a:p>
            <a:pPr indent="0" fontAlgn="auto">
              <a:lnSpc>
                <a:spcPct val="150000"/>
              </a:lnSpc>
            </a:pPr>
            <a:r>
              <a:rPr sz="2400" dirty="0">
                <a:latin typeface="微软雅黑" panose="020B0503020204020204" pitchFamily="34" charset="-122"/>
                <a:ea typeface="微软雅黑" panose="020B0503020204020204" pitchFamily="34" charset="-122"/>
              </a:rPr>
              <a:t>2.劳动能带来哪些有益的影响？</a:t>
            </a:r>
            <a:endParaRPr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p:cNvSpPr/>
          <p:nvPr/>
        </p:nvSpPr>
        <p:spPr>
          <a:xfrm>
            <a:off x="331562" y="34290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824418" y="1347512"/>
            <a:ext cx="4798048" cy="663125"/>
            <a:chOff x="5612777" y="971021"/>
            <a:chExt cx="4798048" cy="663125"/>
          </a:xfrm>
        </p:grpSpPr>
        <p:sp>
          <p:nvSpPr>
            <p:cNvPr id="2" name="矩形: 圆角 1"/>
            <p:cNvSpPr/>
            <p:nvPr/>
          </p:nvSpPr>
          <p:spPr>
            <a:xfrm>
              <a:off x="6096000" y="1060881"/>
              <a:ext cx="4314825" cy="573265"/>
            </a:xfrm>
            <a:prstGeom prst="roundRect">
              <a:avLst/>
            </a:prstGeom>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smtClean="0">
                  <a:latin typeface="微软雅黑" panose="020B0503020204020204" pitchFamily="34" charset="-122"/>
                  <a:ea typeface="微软雅黑" panose="020B0503020204020204" pitchFamily="34" charset="-122"/>
                  <a:cs typeface="Times New Roman" panose="02020603050405020304" pitchFamily="18" charset="0"/>
                </a:rPr>
                <a:t>劳动身体的益处</a:t>
              </a:r>
              <a:endParaRPr lang="zh-CN" altLang="en-US" sz="20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椭圆 9"/>
            <p:cNvSpPr/>
            <p:nvPr/>
          </p:nvSpPr>
          <p:spPr>
            <a:xfrm>
              <a:off x="5612777" y="9710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878559" y="2765875"/>
            <a:ext cx="4700529" cy="663125"/>
            <a:chOff x="5944340" y="2408121"/>
            <a:chExt cx="4700529" cy="663125"/>
          </a:xfrm>
        </p:grpSpPr>
        <p:sp>
          <p:nvSpPr>
            <p:cNvPr id="16" name="矩形: 圆角 15"/>
            <p:cNvSpPr/>
            <p:nvPr/>
          </p:nvSpPr>
          <p:spPr>
            <a:xfrm>
              <a:off x="6330044" y="2451602"/>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劳动对心理的益处</a:t>
              </a:r>
              <a:endPar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8729"/>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a:lnSpc>
                <a:spcPct val="120000"/>
              </a:lnSpc>
              <a:defRPr/>
            </a:pPr>
            <a:r>
              <a:rPr lang="zh-CN" altLang="en-US" sz="4800" b="1" kern="0" dirty="0">
                <a:solidFill>
                  <a:schemeClr val="accent2"/>
                </a:solidFill>
                <a:latin typeface="微软雅黑" panose="020B0503020204020204" pitchFamily="34" charset="-122"/>
                <a:ea typeface="微软雅黑" panose="020B0503020204020204" pitchFamily="34" charset="-122"/>
              </a:rPr>
              <a:t>目录</a:t>
            </a:r>
            <a:r>
              <a:rPr lang="en-US" altLang="zh-CN" sz="4000" b="1" kern="0" dirty="0">
                <a:solidFill>
                  <a:schemeClr val="accent2"/>
                </a:solidFill>
                <a:latin typeface="微软雅黑" panose="020B0503020204020204" pitchFamily="34" charset="-122"/>
                <a:ea typeface="微软雅黑" panose="020B0503020204020204" pitchFamily="34" charset="-122"/>
              </a:rPr>
              <a:t> </a:t>
            </a:r>
            <a:r>
              <a:rPr lang="en-US" altLang="zh-CN" sz="2800" kern="0" dirty="0">
                <a:solidFill>
                  <a:schemeClr val="accent2"/>
                </a:solidFill>
                <a:latin typeface="微软雅黑" panose="020B0503020204020204" pitchFamily="34" charset="-122"/>
                <a:ea typeface="微软雅黑" panose="020B0503020204020204" pitchFamily="34" charset="-122"/>
              </a:rPr>
              <a:t>| Contents</a:t>
            </a:r>
            <a:endParaRPr lang="en-US" altLang="ko-KR" sz="2800" kern="0"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920332" y="4172563"/>
            <a:ext cx="4702133" cy="663125"/>
            <a:chOff x="5730617" y="4897290"/>
            <a:chExt cx="4702133" cy="663125"/>
          </a:xfrm>
        </p:grpSpPr>
        <p:sp>
          <p:nvSpPr>
            <p:cNvPr id="17" name="矩形: 圆角 16"/>
            <p:cNvSpPr/>
            <p:nvPr/>
          </p:nvSpPr>
          <p:spPr>
            <a:xfrm>
              <a:off x="6117925" y="4987150"/>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劳动修身养心的方法</a:t>
              </a:r>
              <a:endPar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椭圆 32"/>
            <p:cNvSpPr/>
            <p:nvPr/>
          </p:nvSpPr>
          <p:spPr>
            <a:xfrm>
              <a:off x="5730617" y="489729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grpSp>
      <p:pic>
        <p:nvPicPr>
          <p:cNvPr id="21" name="图片 20" descr="卡通人物&#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l="13837" r="14748" b="30974"/>
          <a:stretch>
            <a:fillRect/>
          </a:stretch>
        </p:blipFill>
        <p:spPr>
          <a:xfrm>
            <a:off x="1534549" y="1347514"/>
            <a:ext cx="3312369" cy="32015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816428" y="632252"/>
            <a:ext cx="6096000" cy="521970"/>
          </a:xfrm>
          <a:prstGeom prst="rect">
            <a:avLst/>
          </a:prstGeom>
          <a:noFill/>
        </p:spPr>
        <p:txBody>
          <a:bodyPr wrap="square">
            <a:spAutoFit/>
          </a:bodyPr>
          <a:lstStyle/>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一、劳动身体的益处</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10" name="文本框 9"/>
          <p:cNvSpPr txBox="1"/>
          <p:nvPr/>
        </p:nvSpPr>
        <p:spPr>
          <a:xfrm>
            <a:off x="2033270" y="1552575"/>
            <a:ext cx="7193280" cy="1198880"/>
          </a:xfrm>
          <a:prstGeom prst="rect">
            <a:avLst/>
          </a:prstGeom>
          <a:noFill/>
        </p:spPr>
        <p:txBody>
          <a:bodyPr wrap="none">
            <a:spAutoFit/>
          </a:bodyPr>
          <a:lstStyle/>
          <a:p>
            <a:r>
              <a:rPr lang="zh-CN" sz="2400" b="1">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rPr>
              <a:t>分享会</a:t>
            </a:r>
            <a:endParaRPr sz="2400" b="1">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endParaRPr>
          </a:p>
          <a:p>
            <a:endParaRPr sz="2400" b="1">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endParaRPr>
          </a:p>
          <a:p>
            <a:r>
              <a:rPr sz="2400" b="1">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rPr>
              <a:t>一组同学分享劳动让身体更健康的案例、照片或视频</a:t>
            </a:r>
            <a:endParaRPr sz="2400" b="1">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cxnSp>
        <p:nvCxnSpPr>
          <p:cNvPr id="2" name="直接连接符 1"/>
          <p:cNvCxnSpPr/>
          <p:nvPr/>
        </p:nvCxnSpPr>
        <p:spPr>
          <a:xfrm>
            <a:off x="406400" y="152146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85165" y="6158230"/>
            <a:ext cx="6096000" cy="378460"/>
          </a:xfrm>
          <a:prstGeom prst="rect">
            <a:avLst/>
          </a:prstGeom>
          <a:noFill/>
        </p:spPr>
        <p:txBody>
          <a:bodyPr wrap="square" rtlCol="0" anchor="t">
            <a:spAutoFit/>
          </a:bodyPr>
          <a:p>
            <a:r>
              <a:rPr lang="zh-CN" altLang="en-US">
                <a:solidFill>
                  <a:schemeClr val="tx1">
                    <a:lumMod val="75000"/>
                    <a:lumOff val="25000"/>
                  </a:schemeClr>
                </a:solidFill>
                <a:latin typeface="微软雅黑" panose="020B0503020204020204" pitchFamily="34" charset="-122"/>
                <a:ea typeface="微软雅黑" panose="020B0503020204020204" pitchFamily="34" charset="-122"/>
              </a:rPr>
              <a:t>华佗“人体当得劳动”</a:t>
            </a: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2" name="图片 101"/>
          <p:cNvPicPr/>
          <p:nvPr/>
        </p:nvPicPr>
        <p:blipFill>
          <a:blip r:embed="rId1"/>
          <a:srcRect l="4993" t="3555" r="6892" b="8056"/>
          <a:stretch>
            <a:fillRect/>
          </a:stretch>
        </p:blipFill>
        <p:spPr>
          <a:xfrm>
            <a:off x="1038225" y="2872740"/>
            <a:ext cx="2145665" cy="3164205"/>
          </a:xfrm>
          <a:prstGeom prst="rect">
            <a:avLst/>
          </a:prstGeom>
          <a:noFill/>
          <a:ln w="9525">
            <a:noFill/>
          </a:ln>
        </p:spPr>
      </p:pic>
      <p:sp>
        <p:nvSpPr>
          <p:cNvPr id="5" name="文本框 4"/>
          <p:cNvSpPr txBox="1"/>
          <p:nvPr/>
        </p:nvSpPr>
        <p:spPr>
          <a:xfrm>
            <a:off x="4062730" y="6158230"/>
            <a:ext cx="6096000" cy="378460"/>
          </a:xfrm>
          <a:prstGeom prst="rect">
            <a:avLst/>
          </a:prstGeom>
          <a:noFill/>
        </p:spPr>
        <p:txBody>
          <a:bodyPr wrap="square" rtlCol="0" anchor="t">
            <a:spAutoFit/>
          </a:bodyPr>
          <a:p>
            <a:r>
              <a:rPr lang="zh-CN" altLang="en-US">
                <a:solidFill>
                  <a:schemeClr val="tx1">
                    <a:lumMod val="75000"/>
                    <a:lumOff val="25000"/>
                  </a:schemeClr>
                </a:solidFill>
                <a:latin typeface="微软雅黑" panose="020B0503020204020204" pitchFamily="34" charset="-122"/>
                <a:ea typeface="微软雅黑" panose="020B0503020204020204" pitchFamily="34" charset="-122"/>
              </a:rPr>
              <a:t>意大利撒丁岛“长寿村”</a:t>
            </a: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3" name="图片 102"/>
          <p:cNvPicPr/>
          <p:nvPr/>
        </p:nvPicPr>
        <p:blipFill>
          <a:blip r:embed="rId2"/>
          <a:stretch>
            <a:fillRect/>
          </a:stretch>
        </p:blipFill>
        <p:spPr>
          <a:xfrm>
            <a:off x="3524250" y="3014663"/>
            <a:ext cx="4514850" cy="2581275"/>
          </a:xfrm>
          <a:prstGeom prst="rect">
            <a:avLst/>
          </a:prstGeom>
          <a:noFill/>
          <a:ln w="9525">
            <a:noFill/>
          </a:ln>
        </p:spPr>
      </p:pic>
      <p:sp>
        <p:nvSpPr>
          <p:cNvPr id="6" name="文本框 5"/>
          <p:cNvSpPr txBox="1"/>
          <p:nvPr/>
        </p:nvSpPr>
        <p:spPr>
          <a:xfrm>
            <a:off x="8379460" y="2993390"/>
            <a:ext cx="3205480" cy="3112135"/>
          </a:xfrm>
          <a:prstGeom prst="rect">
            <a:avLst/>
          </a:prstGeom>
          <a:noFill/>
        </p:spPr>
        <p:txBody>
          <a:bodyPr wrap="square" rtlCol="0" anchor="t">
            <a:spAutoFit/>
          </a:bodyPr>
          <a:p>
            <a:pPr indent="0" fontAlgn="auto">
              <a:lnSpc>
                <a:spcPct val="150000"/>
              </a:lnSpc>
            </a:pPr>
            <a:r>
              <a:rPr lang="zh-CN" altLang="en-US"/>
              <a:t>9</a:t>
            </a: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4岁老人科苏说，他的长寿秘诀是“多活动，总是劳作，吃好东西，心态乐观”。从12岁到70岁，科苏每天黎明起就开始在田里劳作，很少休息。如今，94岁的老人仍能天天在山间疾走放羊。</a:t>
            </a: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816428" y="632252"/>
            <a:ext cx="6096000" cy="521970"/>
          </a:xfrm>
          <a:prstGeom prst="rect">
            <a:avLst/>
          </a:prstGeom>
          <a:noFill/>
        </p:spPr>
        <p:txBody>
          <a:bodyPr wrap="square">
            <a:spAutoFit/>
          </a:bodyPr>
          <a:lstStyle/>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一、劳动身体的益处</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cxnSp>
        <p:nvCxnSpPr>
          <p:cNvPr id="2" name="直接连接符 1"/>
          <p:cNvCxnSpPr/>
          <p:nvPr/>
        </p:nvCxnSpPr>
        <p:spPr>
          <a:xfrm>
            <a:off x="406400" y="152146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002665" y="5654040"/>
            <a:ext cx="6096000" cy="378460"/>
          </a:xfrm>
          <a:prstGeom prst="rect">
            <a:avLst/>
          </a:prstGeom>
          <a:noFill/>
        </p:spPr>
        <p:txBody>
          <a:bodyPr wrap="square" rtlCol="0" anchor="t">
            <a:spAutoFit/>
          </a:bodyPr>
          <a:p>
            <a:r>
              <a:rPr lang="zh-CN" altLang="en-US">
                <a:solidFill>
                  <a:schemeClr val="tx1">
                    <a:lumMod val="75000"/>
                    <a:lumOff val="25000"/>
                  </a:schemeClr>
                </a:solidFill>
                <a:latin typeface="微软雅黑" panose="020B0503020204020204" pitchFamily="34" charset="-122"/>
                <a:ea typeface="微软雅黑" panose="020B0503020204020204" pitchFamily="34" charset="-122"/>
              </a:rPr>
              <a:t>英国谚语：“没有一个长寿者是懒汉。”</a:t>
            </a: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255385" y="1562100"/>
            <a:ext cx="4956175" cy="1817370"/>
          </a:xfrm>
          <a:prstGeom prst="rect">
            <a:avLst/>
          </a:prstGeom>
          <a:noFill/>
        </p:spPr>
        <p:txBody>
          <a:bodyPr wrap="square" rtlCol="0" anchor="t">
            <a:spAutoFit/>
          </a:bodyPr>
          <a:p>
            <a:pPr indent="0" fontAlgn="auto">
              <a:lnSpc>
                <a:spcPct val="150000"/>
              </a:lnSpc>
            </a:pP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我国研究人员曾对1000多名90岁以上的长寿老人调查，发现在这些老人中，体力劳动者占95%，脑力劳动者占5%，他们中的大部分在90岁、100岁时还参加劳动。</a:t>
            </a: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5" name="图片 104"/>
          <p:cNvPicPr/>
          <p:nvPr/>
        </p:nvPicPr>
        <p:blipFill>
          <a:blip r:embed="rId1"/>
          <a:stretch>
            <a:fillRect/>
          </a:stretch>
        </p:blipFill>
        <p:spPr>
          <a:xfrm>
            <a:off x="6576695" y="3496310"/>
            <a:ext cx="4065270" cy="3041650"/>
          </a:xfrm>
          <a:prstGeom prst="rect">
            <a:avLst/>
          </a:prstGeom>
          <a:noFill/>
          <a:ln w="9525">
            <a:noFill/>
          </a:ln>
        </p:spPr>
      </p:pic>
      <p:pic>
        <p:nvPicPr>
          <p:cNvPr id="106" name="图片 105"/>
          <p:cNvPicPr/>
          <p:nvPr/>
        </p:nvPicPr>
        <p:blipFill>
          <a:blip r:embed="rId2"/>
          <a:stretch>
            <a:fillRect/>
          </a:stretch>
        </p:blipFill>
        <p:spPr>
          <a:xfrm>
            <a:off x="1002665" y="1919605"/>
            <a:ext cx="4479925" cy="3367405"/>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062095" y="1553845"/>
            <a:ext cx="7603490" cy="4838065"/>
          </a:xfrm>
          <a:prstGeom prst="rect">
            <a:avLst/>
          </a:prstGeom>
          <a:noFill/>
        </p:spPr>
        <p:txBody>
          <a:bodyPr wrap="square">
            <a:spAutoFit/>
          </a:bodyPr>
          <a:lstStyle/>
          <a:p>
            <a:pPr fontAlgn="auto">
              <a:lnSpc>
                <a:spcPct val="150000"/>
              </a:lnSpc>
            </a:pPr>
            <a:r>
              <a:rPr lang="en-US" altLang="zh-CN"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rPr>
              <a:t>劳动可锻炼人的筋骨</a:t>
            </a:r>
            <a:r>
              <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rPr>
              <a:t>，使五脏气血旺盛，肌肉结实、发达，关节灵活，血脉畅通，动作敏捷，反应迅速。经常参加体力劳动，可使冠状动脉血流量增加，改善心肌营养和新陈代谢，使肌肉的弹性和张力增强，变得坚韧有力。</a:t>
            </a:r>
            <a:endParaRPr lang="zh-CN" altLang="en-US">
              <a:solidFill>
                <a:schemeClr val="tx1">
                  <a:lumMod val="75000"/>
                  <a:lumOff val="25000"/>
                </a:schemeClr>
              </a:solidFill>
              <a:effectLst/>
              <a:latin typeface="微软雅黑" panose="020B0503020204020204" pitchFamily="34" charset="-122"/>
              <a:ea typeface="微软雅黑" panose="020B0503020204020204" pitchFamily="34" charset="-122"/>
            </a:endParaRPr>
          </a:p>
          <a:p>
            <a:pPr fontAlgn="auto">
              <a:lnSpc>
                <a:spcPct val="150000"/>
              </a:lnSpc>
            </a:pPr>
            <a:r>
              <a:rPr lang="en-US" altLang="zh-CN"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rPr>
              <a:t>劳动可以促进血液循环</a:t>
            </a:r>
            <a:r>
              <a:rPr>
                <a:solidFill>
                  <a:schemeClr val="tx1">
                    <a:lumMod val="75000"/>
                    <a:lumOff val="25000"/>
                  </a:schemeClr>
                </a:solidFill>
                <a:effectLst/>
                <a:latin typeface="微软雅黑" panose="020B0503020204020204" pitchFamily="34" charset="-122"/>
                <a:ea typeface="微软雅黑" panose="020B0503020204020204" pitchFamily="34" charset="-122"/>
              </a:rPr>
              <a:t>，维持心、脑和循环系统的功能处于良好的新陈代谢水平，并反馈性增强了神经系统的调节功能，使人的思维敏捷，反应灵活，精力旺盛。人们在生产劳动实践中不断学习，开阔眼界，增长知识，与时俱进，积累经验。</a:t>
            </a:r>
            <a:endParaRPr>
              <a:solidFill>
                <a:schemeClr val="tx1">
                  <a:lumMod val="75000"/>
                  <a:lumOff val="25000"/>
                </a:schemeClr>
              </a:solidFill>
              <a:effectLst/>
              <a:latin typeface="微软雅黑" panose="020B0503020204020204" pitchFamily="34" charset="-122"/>
              <a:ea typeface="微软雅黑" panose="020B0503020204020204" pitchFamily="34" charset="-122"/>
            </a:endParaRPr>
          </a:p>
          <a:p>
            <a:pPr fontAlgn="auto">
              <a:lnSpc>
                <a:spcPct val="150000"/>
              </a:lnSpc>
            </a:pPr>
            <a:r>
              <a:rPr lang="en-US" altLang="zh-CN" b="1">
                <a:solidFill>
                  <a:srgbClr val="FF0000"/>
                </a:solidFill>
                <a:effectLst/>
                <a:latin typeface="微软雅黑" panose="020B0503020204020204" pitchFamily="34" charset="-122"/>
                <a:ea typeface="微软雅黑" panose="020B0503020204020204" pitchFamily="34" charset="-122"/>
                <a:cs typeface="阿里巴巴普惠体" panose="00020600040101010101" charset="-122"/>
              </a:rPr>
              <a:t>劳动可以使人保持良好的心态</a:t>
            </a:r>
            <a:r>
              <a:rPr>
                <a:solidFill>
                  <a:schemeClr val="tx1">
                    <a:lumMod val="75000"/>
                    <a:lumOff val="25000"/>
                  </a:schemeClr>
                </a:solidFill>
                <a:effectLst/>
                <a:latin typeface="微软雅黑" panose="020B0503020204020204" pitchFamily="34" charset="-122"/>
                <a:ea typeface="微软雅黑" panose="020B0503020204020204" pitchFamily="34" charset="-122"/>
              </a:rPr>
              <a:t>。在生产劳动过程中，虽然要付出心血和汗水，但劳动创造的成果可以使人心情舒畅，增强对生活的乐观情趣，旺盛斗志。</a:t>
            </a:r>
            <a:endParaRPr>
              <a:solidFill>
                <a:schemeClr val="tx1">
                  <a:lumMod val="75000"/>
                  <a:lumOff val="25000"/>
                </a:schemeClr>
              </a:solidFill>
              <a:effectLst/>
              <a:latin typeface="微软雅黑" panose="020B0503020204020204" pitchFamily="34" charset="-122"/>
              <a:ea typeface="微软雅黑" panose="020B0503020204020204" pitchFamily="34" charset="-122"/>
            </a:endParaRPr>
          </a:p>
        </p:txBody>
      </p:sp>
      <p:cxnSp>
        <p:nvCxnSpPr>
          <p:cNvPr id="4" name="直接连接符 3"/>
          <p:cNvCxnSpPr/>
          <p:nvPr>
            <p:custDataLst>
              <p:tags r:id="rId1"/>
            </p:custDataLst>
          </p:nvPr>
        </p:nvCxnSpPr>
        <p:spPr>
          <a:xfrm>
            <a:off x="406400" y="1460500"/>
            <a:ext cx="11379200" cy="31115"/>
          </a:xfrm>
          <a:prstGeom prst="line">
            <a:avLst/>
          </a:prstGeom>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2"/>
            </p:custDataLst>
          </p:nvPr>
        </p:nvSpPr>
        <p:spPr>
          <a:xfrm>
            <a:off x="816428" y="632252"/>
            <a:ext cx="6096000" cy="521970"/>
          </a:xfrm>
          <a:prstGeom prst="rect">
            <a:avLst/>
          </a:prstGeom>
          <a:noFill/>
        </p:spPr>
        <p:txBody>
          <a:bodyPr wrap="square">
            <a:sp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一、劳动身体的益处</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pic>
        <p:nvPicPr>
          <p:cNvPr id="15" name="图片 14"/>
          <p:cNvPicPr>
            <a:picLocks noChangeAspect="1"/>
          </p:cNvPicPr>
          <p:nvPr>
            <p:custDataLst>
              <p:tags r:id="rId3"/>
            </p:custDataLst>
          </p:nvPr>
        </p:nvPicPr>
        <p:blipFill rotWithShape="1">
          <a:blip r:embed="rId4">
            <a:extLst>
              <a:ext uri="{28A0092B-C50C-407E-A947-70E740481C1C}">
                <a14:useLocalDpi xmlns:a14="http://schemas.microsoft.com/office/drawing/2010/main" val="0"/>
              </a:ext>
            </a:extLst>
          </a:blip>
          <a:srcRect l="12921" r="20286" b="125"/>
          <a:stretch>
            <a:fillRect/>
          </a:stretch>
        </p:blipFill>
        <p:spPr>
          <a:xfrm>
            <a:off x="406400" y="2202815"/>
            <a:ext cx="3163570" cy="33813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装饰品, 伞, 树&#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0" name="矩形 19"/>
          <p:cNvSpPr/>
          <p:nvPr/>
        </p:nvSpPr>
        <p:spPr>
          <a:xfrm>
            <a:off x="331470" y="354330"/>
            <a:ext cx="11521440" cy="6172200"/>
          </a:xfrm>
          <a:prstGeom prst="rect">
            <a:avLst/>
          </a:prstGeom>
          <a:solidFill>
            <a:srgbClr val="FBF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944340" y="1459450"/>
            <a:ext cx="4700529" cy="663125"/>
            <a:chOff x="5944340" y="1459450"/>
            <a:chExt cx="4700529" cy="663125"/>
          </a:xfrm>
        </p:grpSpPr>
        <p:sp>
          <p:nvSpPr>
            <p:cNvPr id="2" name="矩形: 圆角 1"/>
            <p:cNvSpPr/>
            <p:nvPr/>
          </p:nvSpPr>
          <p:spPr>
            <a:xfrm>
              <a:off x="6330044" y="1489577"/>
              <a:ext cx="4314825" cy="573265"/>
            </a:xfrm>
            <a:prstGeom prst="roundRect">
              <a:avLst/>
            </a:prstGeom>
            <a:solidFill>
              <a:srgbClr val="E93E34"/>
            </a:solidFill>
            <a:ln>
              <a:solidFill>
                <a:srgbClr val="E93E34"/>
              </a:solidFill>
            </a:ln>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劳动身体的益处</a:t>
              </a:r>
              <a:endPar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椭圆 9"/>
            <p:cNvSpPr/>
            <p:nvPr/>
          </p:nvSpPr>
          <p:spPr>
            <a:xfrm>
              <a:off x="5944340" y="1459450"/>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01</a:t>
              </a:r>
              <a:endParaRPr lang="zh-CN" altLang="en-US" sz="2000" b="1" dirty="0">
                <a:solidFill>
                  <a:schemeClr val="tx1"/>
                </a:solidFill>
                <a:latin typeface="Arial" panose="020B0604020202020204" pitchFamily="34" charset="0"/>
                <a:cs typeface="Arial" panose="020B0604020202020204" pitchFamily="34" charset="0"/>
              </a:endParaRPr>
            </a:p>
          </p:txBody>
        </p:sp>
      </p:grpSp>
      <p:grpSp>
        <p:nvGrpSpPr>
          <p:cNvPr id="4" name="组合 3"/>
          <p:cNvGrpSpPr/>
          <p:nvPr/>
        </p:nvGrpSpPr>
        <p:grpSpPr>
          <a:xfrm>
            <a:off x="5944340" y="2990124"/>
            <a:ext cx="4700529" cy="663125"/>
            <a:chOff x="5944340" y="2408121"/>
            <a:chExt cx="4700529" cy="663125"/>
          </a:xfrm>
        </p:grpSpPr>
        <p:sp>
          <p:nvSpPr>
            <p:cNvPr id="16" name="矩形: 圆角 15"/>
            <p:cNvSpPr/>
            <p:nvPr/>
          </p:nvSpPr>
          <p:spPr>
            <a:xfrm>
              <a:off x="6330044" y="2451602"/>
              <a:ext cx="4314825" cy="573265"/>
            </a:xfrm>
            <a:prstGeom prst="roundRect">
              <a:avLst/>
            </a:prstGeom>
            <a:solidFill>
              <a:schemeClr val="bg1"/>
            </a:solidFill>
          </p:spPr>
          <p:style>
            <a:lnRef idx="2">
              <a:schemeClr val="accent4"/>
            </a:lnRef>
            <a:fillRef idx="1">
              <a:schemeClr val="lt1"/>
            </a:fillRef>
            <a:effectRef idx="0">
              <a:schemeClr val="accent4"/>
            </a:effectRef>
            <a:fontRef idx="minor">
              <a:schemeClr val="dk1"/>
            </a:fontRef>
          </p:style>
          <p:txBody>
            <a:bodyPr rtlCol="0" anchor="ctr"/>
            <a:lstStyle/>
            <a:p>
              <a:pPr marL="215900"/>
              <a:endParaRPr lang="zh-CN" altLang="en-US" sz="2000" b="1"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椭圆 12"/>
            <p:cNvSpPr/>
            <p:nvPr/>
          </p:nvSpPr>
          <p:spPr>
            <a:xfrm>
              <a:off x="5944340" y="2408121"/>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02</a:t>
              </a:r>
              <a:endParaRPr lang="zh-CN" altLang="en-US" sz="1800" b="1" dirty="0">
                <a:solidFill>
                  <a:schemeClr val="tx1"/>
                </a:solidFill>
                <a:latin typeface="Arial" panose="020B0604020202020204" pitchFamily="34" charset="0"/>
                <a:cs typeface="Arial" panose="020B0604020202020204" pitchFamily="34" charset="0"/>
              </a:endParaRPr>
            </a:p>
          </p:txBody>
        </p:sp>
      </p:grpSp>
      <p:sp>
        <p:nvSpPr>
          <p:cNvPr id="27" name="TextBox 59"/>
          <p:cNvSpPr txBox="1">
            <a:spLocks noChangeArrowheads="1"/>
          </p:cNvSpPr>
          <p:nvPr/>
        </p:nvSpPr>
        <p:spPr bwMode="auto">
          <a:xfrm>
            <a:off x="1534550" y="4673365"/>
            <a:ext cx="3312368" cy="978729"/>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a:lnSpc>
                <a:spcPct val="120000"/>
              </a:lnSpc>
              <a:defRPr/>
            </a:pPr>
            <a:r>
              <a:rPr lang="zh-CN" altLang="en-US" sz="4800" b="1" kern="0" dirty="0">
                <a:solidFill>
                  <a:schemeClr val="accent2"/>
                </a:solidFill>
                <a:latin typeface="微软雅黑" panose="020B0503020204020204" pitchFamily="34" charset="-122"/>
                <a:ea typeface="微软雅黑" panose="020B0503020204020204" pitchFamily="34" charset="-122"/>
              </a:rPr>
              <a:t>目录</a:t>
            </a:r>
            <a:r>
              <a:rPr lang="en-US" altLang="zh-CN" sz="4000" b="1" kern="0" dirty="0">
                <a:solidFill>
                  <a:schemeClr val="accent2"/>
                </a:solidFill>
                <a:latin typeface="微软雅黑" panose="020B0503020204020204" pitchFamily="34" charset="-122"/>
                <a:ea typeface="微软雅黑" panose="020B0503020204020204" pitchFamily="34" charset="-122"/>
              </a:rPr>
              <a:t> </a:t>
            </a:r>
            <a:r>
              <a:rPr lang="en-US" altLang="zh-CN" sz="2800" kern="0" dirty="0">
                <a:solidFill>
                  <a:schemeClr val="accent2"/>
                </a:solidFill>
                <a:latin typeface="微软雅黑" panose="020B0503020204020204" pitchFamily="34" charset="-122"/>
                <a:ea typeface="微软雅黑" panose="020B0503020204020204" pitchFamily="34" charset="-122"/>
              </a:rPr>
              <a:t>| Contents</a:t>
            </a:r>
            <a:endParaRPr lang="en-US" altLang="ko-KR" sz="2800" kern="0" dirty="0">
              <a:solidFill>
                <a:schemeClr val="accent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944340" y="4520798"/>
            <a:ext cx="4700529" cy="663125"/>
            <a:chOff x="5944340" y="4520798"/>
            <a:chExt cx="4700529" cy="663125"/>
          </a:xfrm>
        </p:grpSpPr>
        <p:sp>
          <p:nvSpPr>
            <p:cNvPr id="17" name="矩形: 圆角 16"/>
            <p:cNvSpPr/>
            <p:nvPr/>
          </p:nvSpPr>
          <p:spPr>
            <a:xfrm>
              <a:off x="6330044" y="4549058"/>
              <a:ext cx="4314825" cy="573265"/>
            </a:xfrm>
            <a:prstGeom prst="roundRect">
              <a:avLst/>
            </a:prstGeom>
            <a:solidFill>
              <a:srgbClr val="E93E34"/>
            </a:solidFill>
          </p:spPr>
          <p:style>
            <a:lnRef idx="2">
              <a:schemeClr val="accent4"/>
            </a:lnRef>
            <a:fillRef idx="1">
              <a:schemeClr val="lt1"/>
            </a:fillRef>
            <a:effectRef idx="0">
              <a:schemeClr val="accent4"/>
            </a:effectRef>
            <a:fontRef idx="minor">
              <a:schemeClr val="dk1"/>
            </a:fontRef>
          </p:style>
          <p:txBody>
            <a:bodyPr rtlCol="0" anchor="ctr"/>
            <a:lstStyle/>
            <a:p>
              <a:pPr marL="215900"/>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劳动修身养心的方法</a:t>
              </a:r>
              <a:endPar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椭圆 32"/>
            <p:cNvSpPr/>
            <p:nvPr/>
          </p:nvSpPr>
          <p:spPr>
            <a:xfrm>
              <a:off x="5944340" y="4520798"/>
              <a:ext cx="663125" cy="663125"/>
            </a:xfrm>
            <a:prstGeom prst="ellipse">
              <a:avLst/>
            </a:prstGeom>
            <a:solidFill>
              <a:schemeClr val="bg1"/>
            </a:solidFill>
            <a:ln w="19050">
              <a:solidFill>
                <a:srgbClr val="E93E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Arial" panose="020B0604020202020204" pitchFamily="34" charset="0"/>
                  <a:cs typeface="Arial" panose="020B0604020202020204" pitchFamily="34" charset="0"/>
                </a:rPr>
                <a:t>03</a:t>
              </a:r>
              <a:endParaRPr lang="zh-CN" altLang="en-US" sz="1800" b="1" dirty="0">
                <a:solidFill>
                  <a:schemeClr val="tx1"/>
                </a:solidFill>
                <a:latin typeface="Arial" panose="020B0604020202020204" pitchFamily="34" charset="0"/>
                <a:cs typeface="Arial" panose="020B0604020202020204" pitchFamily="34" charset="0"/>
              </a:endParaRPr>
            </a:p>
          </p:txBody>
        </p:sp>
      </p:grpSp>
      <p:pic>
        <p:nvPicPr>
          <p:cNvPr id="21" name="图片 20" descr="卡通人物&#10;&#10;描述已自动生成"/>
          <p:cNvPicPr>
            <a:picLocks noChangeAspect="1"/>
          </p:cNvPicPr>
          <p:nvPr/>
        </p:nvPicPr>
        <p:blipFill rotWithShape="1">
          <a:blip r:embed="rId2" cstate="print">
            <a:extLst>
              <a:ext uri="{28A0092B-C50C-407E-A947-70E740481C1C}">
                <a14:useLocalDpi xmlns:a14="http://schemas.microsoft.com/office/drawing/2010/main" val="0"/>
              </a:ext>
            </a:extLst>
          </a:blip>
          <a:srcRect l="13837" r="14748" b="30974"/>
          <a:stretch>
            <a:fillRect/>
          </a:stretch>
        </p:blipFill>
        <p:spPr>
          <a:xfrm>
            <a:off x="1534549" y="1347514"/>
            <a:ext cx="3312369" cy="3201544"/>
          </a:xfrm>
          <a:prstGeom prst="rect">
            <a:avLst/>
          </a:prstGeom>
        </p:spPr>
      </p:pic>
      <p:sp>
        <p:nvSpPr>
          <p:cNvPr id="102" name="文本框 101"/>
          <p:cNvSpPr txBox="1"/>
          <p:nvPr/>
        </p:nvSpPr>
        <p:spPr>
          <a:xfrm>
            <a:off x="6684645" y="3107690"/>
            <a:ext cx="5080000" cy="398780"/>
          </a:xfrm>
          <a:prstGeom prst="rect">
            <a:avLst/>
          </a:prstGeom>
          <a:noFill/>
          <a:ln w="9525">
            <a:noFill/>
          </a:ln>
        </p:spPr>
        <p:txBody>
          <a:bodyPr>
            <a:spAutoFit/>
          </a:bodyPr>
          <a:p>
            <a:pPr indent="0"/>
            <a:r>
              <a:rPr lang="zh-CN" sz="2000" b="1">
                <a:latin typeface="微软雅黑" panose="020B0503020204020204" pitchFamily="34" charset="-122"/>
                <a:ea typeface="微软雅黑" panose="020B0503020204020204" pitchFamily="34" charset="-122"/>
              </a:rPr>
              <a:t>劳动对心理的益处</a:t>
            </a:r>
            <a:endParaRPr lang="zh-CN" sz="2000" b="1">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p:cNvSpPr>
            <a:spLocks noChangeArrowheads="1"/>
          </p:cNvSpPr>
          <p:nvPr/>
        </p:nvSpPr>
        <p:spPr bwMode="auto">
          <a:xfrm>
            <a:off x="6220460" y="2763520"/>
            <a:ext cx="463423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09600" fontAlgn="base">
              <a:lnSpc>
                <a:spcPct val="150000"/>
              </a:lnSpc>
              <a:spcBef>
                <a:spcPct val="0"/>
              </a:spcBef>
              <a:spcAft>
                <a:spcPct val="0"/>
              </a:spcAft>
              <a:defRPr/>
            </a:pPr>
            <a:r>
              <a:rPr kumimoji="1" lang="zh-CN" altLang="en-US" sz="1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劳动能够培养吃苦耐劳的精神，养成耐心的习惯。</a:t>
            </a:r>
            <a:endPar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defTabSz="609600" fontAlgn="base">
              <a:lnSpc>
                <a:spcPct val="150000"/>
              </a:lnSpc>
              <a:spcBef>
                <a:spcPct val="0"/>
              </a:spcBef>
              <a:spcAft>
                <a:spcPct val="0"/>
              </a:spcAft>
              <a:defRPr/>
            </a:pPr>
            <a:r>
              <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在劳动中，能培养学生爱人民、珍惜劳动成果，养成勤俭、艰苦朴素的好作风。劳动能锻炼学生吃苦耐劳、克服困难的坚强意志，有助于培养孩子良好的社会适应力，劳动能培养学生勤快、主动、细致的工作态度，自立、自理、自强的独立生活能力和进取精神，促进心理健康。</a:t>
            </a:r>
            <a:endParaRPr kumimoji="1"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nvGrpSpPr>
          <p:cNvPr id="3" name="组合 2"/>
          <p:cNvGrpSpPr/>
          <p:nvPr/>
        </p:nvGrpSpPr>
        <p:grpSpPr>
          <a:xfrm>
            <a:off x="406400" y="412115"/>
            <a:ext cx="11379200" cy="900430"/>
            <a:chOff x="640" y="930"/>
            <a:chExt cx="17920" cy="1418"/>
          </a:xfrm>
        </p:grpSpPr>
        <p:cxnSp>
          <p:nvCxnSpPr>
            <p:cNvPr id="6" name="直接连接符 5"/>
            <p:cNvCxnSpPr/>
            <p:nvPr>
              <p:custDataLst>
                <p:tags r:id="rId1"/>
              </p:custDataLst>
            </p:nvPr>
          </p:nvCxnSpPr>
          <p:spPr>
            <a:xfrm>
              <a:off x="640" y="2300"/>
              <a:ext cx="17920" cy="49"/>
            </a:xfrm>
            <a:prstGeom prst="line">
              <a:avLst/>
            </a:prstGeom>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2"/>
              </p:custDataLst>
            </p:nvPr>
          </p:nvSpPr>
          <p:spPr>
            <a:xfrm>
              <a:off x="1286" y="930"/>
              <a:ext cx="11802" cy="857"/>
            </a:xfrm>
            <a:prstGeom prst="rect">
              <a:avLst/>
            </a:prstGeom>
            <a:noFill/>
          </p:spPr>
          <p:txBody>
            <a:bodyPr wrap="square">
              <a:noAutofit/>
            </a:bodyPr>
            <a:p>
              <a:r>
                <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二、劳动对心理的益处</a:t>
              </a:r>
              <a:endParaRPr lang="zh-CN" altLang="en-US" sz="2800"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sp>
        <p:nvSpPr>
          <p:cNvPr id="107" name="文本框 106"/>
          <p:cNvSpPr txBox="1"/>
          <p:nvPr/>
        </p:nvSpPr>
        <p:spPr>
          <a:xfrm>
            <a:off x="2519680" y="1434465"/>
            <a:ext cx="7442200" cy="460375"/>
          </a:xfrm>
          <a:prstGeom prst="rect">
            <a:avLst/>
          </a:prstGeom>
          <a:noFill/>
          <a:ln w="9525">
            <a:noFill/>
          </a:ln>
        </p:spPr>
        <p:txBody>
          <a:bodyPr wrap="square">
            <a:spAutoFit/>
          </a:bodyPr>
          <a:p>
            <a:pPr indent="0"/>
            <a:r>
              <a:rPr sz="2400" b="1">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rPr>
              <a:t>二组同学展示、讲述劳动让心理更健康的案例及照片</a:t>
            </a:r>
            <a:endParaRPr sz="2400" b="1">
              <a:solidFill>
                <a:schemeClr val="tx1">
                  <a:lumMod val="75000"/>
                  <a:lumOff val="2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pic>
        <p:nvPicPr>
          <p:cNvPr id="110" name="图片 109"/>
          <p:cNvPicPr/>
          <p:nvPr/>
        </p:nvPicPr>
        <p:blipFill>
          <a:blip r:embed="rId3"/>
          <a:stretch>
            <a:fillRect/>
          </a:stretch>
        </p:blipFill>
        <p:spPr>
          <a:xfrm>
            <a:off x="1153160" y="2578735"/>
            <a:ext cx="3962400" cy="3423285"/>
          </a:xfrm>
          <a:prstGeom prst="rect">
            <a:avLst/>
          </a:prstGeom>
          <a:noFill/>
          <a:ln w="9525">
            <a:noFill/>
          </a:ln>
        </p:spPr>
      </p:pic>
    </p:spTree>
  </p:cSld>
  <p:clrMapOvr>
    <a:masterClrMapping/>
  </p:clrMapOvr>
  <p:transition spd="slow" advTm="3000">
    <p:push dir="u"/>
  </p:transition>
</p:sld>
</file>

<file path=ppt/tags/tag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wm#"/>
  <p:tag name="KSO_WM_UNIT_HIGHLIGHT" val="0"/>
  <p:tag name="KSO_WM_UNIT_COMPATIBLE" val="0"/>
  <p:tag name="KSO_WM_UNIT_DIAGRAM_ISNUMVISUAL" val="0"/>
  <p:tag name="KSO_WM_UNIT_DIAGRAM_ISREFERUNIT" val="0"/>
  <p:tag name="KSO_WM_UNIT_ID" val="_3*i*1"/>
  <p:tag name="KSO_WM_UNIT_LAYERLEVEL" val="1"/>
  <p:tag name="KSO_WM_TAG_VERSION" val="1.0"/>
  <p:tag name="KSO_WM_UNIT_TYPE" val="i"/>
  <p:tag name="KSO_WM_UNIT_INDEX" val="1"/>
</p:tagLst>
</file>

<file path=ppt/tags/tag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8"/>
  <p:tag name="KSO_WM_UNIT_LAYERLEVEL" val="1"/>
  <p:tag name="KSO_WM_TAG_VERSION" val="1.0"/>
  <p:tag name="KSO_WM_UNIT_TYPE" val="i"/>
  <p:tag name="KSO_WM_UNIT_INDEX" val="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wm#"/>
  <p:tag name="KSO_WM_UNIT_HIGHLIGHT" val="0"/>
  <p:tag name="KSO_WM_UNIT_COMPATIBLE" val="0"/>
  <p:tag name="KSO_WM_UNIT_DIAGRAM_ISNUMVISUAL" val="0"/>
  <p:tag name="KSO_WM_UNIT_DIAGRAM_ISREFERUNIT" val="0"/>
  <p:tag name="KSO_WM_UNIT_ID" val="_4*i*1"/>
  <p:tag name="KSO_WM_UNIT_LAYERLEVEL" val="1"/>
  <p:tag name="KSO_WM_TAG_VERSION" val="1.0"/>
  <p:tag name="KSO_WM_UNIT_TYPE" val="i"/>
  <p:tag name="KSO_WM_UNIT_INDEX" val="1"/>
</p:tagLst>
</file>

<file path=ppt/tags/tag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UNIT_TYPE" val="i"/>
  <p:tag name="KSO_WM_UNIT_INDEX" val="2"/>
</p:tagLst>
</file>

<file path=ppt/tags/tag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4*f*1"/>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 name="KSO_WM_UNIT_PRESET_TEXT" val="单击此处添加文本&#10;第二级&#10;第三级&#10;第四级&#10;第五级"/>
</p:tagLst>
</file>

<file path=ppt/tags/tag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_4*f*2"/>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 name="KSO_WM_UNIT_PRESET_TEXT" val="单击此处添加文本&#10;第二级&#10;第三级&#10;第四级&#10;第五级"/>
</p:tagLst>
</file>

<file path=ppt/tags/tag18.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1.0"/>
  <p:tag name="KSO_WM_BEAUTIFY_FLAG" val="#wm#"/>
  <p:tag name="KSO_WM_UNIT_CONTENT_GROUP_TYPE" val="titlestyle"/>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wm#"/>
  <p:tag name="KSO_WM_UNIT_HIGHLIGHT" val="0"/>
  <p:tag name="KSO_WM_UNIT_COMPATIBLE" val="0"/>
  <p:tag name="KSO_WM_UNIT_DIAGRAM_ISNUMVISUAL" val="0"/>
  <p:tag name="KSO_WM_UNIT_DIAGRAM_ISREFERUNIT" val="0"/>
  <p:tag name="KSO_WM_UNIT_ID" val="_3*i*2"/>
  <p:tag name="KSO_WM_UNIT_LAYERLEVEL" val="1"/>
  <p:tag name="KSO_WM_TAG_VERSION" val="1.0"/>
  <p:tag name="KSO_WM_UNIT_TYPE" val="i"/>
  <p:tag name="KSO_WM_UNIT_INDEX" val="2"/>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3"/>
  <p:tag name="KSO_WM_UNIT_LAYERLEVEL" val="1"/>
  <p:tag name="KSO_WM_TAG_VERSION" val="1.0"/>
  <p:tag name="KSO_WM_UNIT_TYPE" val="i"/>
  <p:tag name="KSO_WM_UNIT_INDEX" val="3"/>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TIMING" val="|3.669|3.733"/>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4"/>
  <p:tag name="KSO_WM_UNIT_LAYERLEVEL" val="1"/>
  <p:tag name="KSO_WM_TAG_VERSION" val="1.0"/>
  <p:tag name="KSO_WM_BEAUTIFY_FLAG" val="#wm#"/>
  <p:tag name="KSO_WM_UNIT_TYPE" val="i"/>
  <p:tag name="KSO_WM_UNIT_INDEX" val="4"/>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TIMING" val="|3.669|3.733"/>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TIMING" val="|3.669|3.733"/>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5"/>
  <p:tag name="KSO_WM_UNIT_LAYERLEVEL" val="1"/>
  <p:tag name="KSO_WM_TAG_VERSION" val="1.0"/>
  <p:tag name="KSO_WM_BEAUTIFY_FLAG" val="#wm#"/>
  <p:tag name="KSO_WM_UNIT_TYPE" val="i"/>
  <p:tag name="KSO_WM_UNIT_INDEX" val="5"/>
</p:tagLst>
</file>

<file path=ppt/tags/tag50.xml><?xml version="1.0" encoding="utf-8"?>
<p:tagLst xmlns:p="http://schemas.openxmlformats.org/presentationml/2006/main">
  <p:tag name="TIMING" val="|3.669|3.733"/>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TIMING" val="|3.669|3.733"/>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ISPRING_RESOURCE_PATHS_HASH_PRESENTER" val="1cfe325ac88af4cb1e315171a86c19382325f4f"/>
  <p:tag name="COMMONDATA" val="eyJoZGlkIjoiYTc2ZGZiNzZiNDVlOGViOWVmM2JhOTY0NGJkNjUyYzgifQ=="/>
  <p:tag name="KSO_WPP_MARK_KEY" val="19b2fd34-45a7-476c-8a2a-ffbc4147014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6"/>
  <p:tag name="KSO_WM_UNIT_LAYERLEVEL" val="1"/>
  <p:tag name="KSO_WM_TAG_VERSION" val="1.0"/>
  <p:tag name="KSO_WM_BEAUTIFY_FLAG" val="#wm#"/>
  <p:tag name="KSO_WM_UNIT_TYPE" val="i"/>
  <p:tag name="KSO_WM_UNIT_INDEX" val="6"/>
</p:tagLst>
</file>

<file path=ppt/tags/tag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a*1"/>
  <p:tag name="KSO_WM_UNIT_LAYERLEVEL" val="1"/>
  <p:tag name="KSO_WM_TAG_VERSION" val="1.0"/>
  <p:tag name="KSO_WM_UNIT_ISCONTENTSTITLE" val="0"/>
  <p:tag name="KSO_WM_UNIT_ISNUMDGMTITLE" val="0"/>
  <p:tag name="KSO_WM_UNIT_PRESET_TEXT" val="添加章节标题"/>
  <p:tag name="KSO_WM_UNIT_NOCLEAR" val="0"/>
  <p:tag name="KSO_WM_UNIT_VALUE" val="14"/>
  <p:tag name="KSO_WM_UNIT_CONTENT_GROUP_TYPE" val="contentchip"/>
  <p:tag name="KSO_WM_UNIT_TYPE" val="a"/>
  <p:tag name="KSO_WM_UNIT_INDEX" val="1"/>
</p:tagLst>
</file>

<file path=ppt/tags/tag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BEAUTIFY_FLAG" val="#wm#"/>
  <p:tag name="KSO_WM_UNIT_HIGHLIGHT" val="0"/>
  <p:tag name="KSO_WM_UNIT_COMPATIBLE" val="1"/>
  <p:tag name="KSO_WM_UNIT_DIAGRAM_ISNUMVISUAL" val="0"/>
  <p:tag name="KSO_WM_UNIT_DIAGRAM_ISREFERUNIT" val="0"/>
  <p:tag name="KSO_WM_UNIT_ID" val="_3*e*1"/>
  <p:tag name="KSO_WM_UNIT_LAYERLEVEL" val="1"/>
  <p:tag name="KSO_WM_TAG_VERSION" val="1.0"/>
  <p:tag name="KSO_WM_UNIT_PRESET_TEXT" val="01"/>
  <p:tag name="KSO_WM_UNIT_NOCLEAR" val="0"/>
  <p:tag name="KSO_WM_UNIT_VALUE" val="4"/>
  <p:tag name="KSO_WM_UNIT_CONTENT_GROUP_TYPE" val="contentchip"/>
  <p:tag name="KSO_WM_UNIT_TYPE" val="e"/>
  <p:tag name="KSO_WM_UNIT_INDEX" val="1"/>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7"/>
  <p:tag name="KSO_WM_UNIT_LAYERLEVEL" val="1"/>
  <p:tag name="KSO_WM_TAG_VERSION" val="1.0"/>
  <p:tag name="KSO_WM_UNIT_TYPE" val="i"/>
  <p:tag name="KSO_WM_UNIT_INDEX" val="7"/>
</p:tagLst>
</file>

<file path=ppt/theme/theme1.xml><?xml version="1.0" encoding="utf-8"?>
<a:theme xmlns:a="http://schemas.openxmlformats.org/drawingml/2006/main" name="Office 主题">
  <a:themeElements>
    <a:clrScheme name="自定义 22">
      <a:dk1>
        <a:srgbClr val="1F1F1F"/>
      </a:dk1>
      <a:lt1>
        <a:srgbClr val="FFFFFF"/>
      </a:lt1>
      <a:dk2>
        <a:srgbClr val="7F7F7F"/>
      </a:dk2>
      <a:lt2>
        <a:srgbClr val="D8D8D8"/>
      </a:lt2>
      <a:accent1>
        <a:srgbClr val="AD1818"/>
      </a:accent1>
      <a:accent2>
        <a:srgbClr val="6C6C6C"/>
      </a:accent2>
      <a:accent3>
        <a:srgbClr val="589AD6"/>
      </a:accent3>
      <a:accent4>
        <a:srgbClr val="EA6E22"/>
      </a:accent4>
      <a:accent5>
        <a:srgbClr val="7F7F7F"/>
      </a:accent5>
      <a:accent6>
        <a:srgbClr val="B75011"/>
      </a:accent6>
      <a:hlink>
        <a:srgbClr val="AD1818"/>
      </a:hlink>
      <a:folHlink>
        <a:srgbClr val="7F6000"/>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2132</Words>
  <Application>WPS 演示</Application>
  <PresentationFormat>自定义</PresentationFormat>
  <Paragraphs>141</Paragraphs>
  <Slides>22</Slides>
  <Notes>20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22</vt:i4>
      </vt:variant>
    </vt:vector>
  </HeadingPairs>
  <TitlesOfParts>
    <vt:vector size="41" baseType="lpstr">
      <vt:lpstr>Arial</vt:lpstr>
      <vt:lpstr>宋体</vt:lpstr>
      <vt:lpstr>Wingdings</vt:lpstr>
      <vt:lpstr>微软雅黑</vt:lpstr>
      <vt:lpstr>Arial Unicode MS</vt:lpstr>
      <vt:lpstr>仿宋</vt:lpstr>
      <vt:lpstr>Wingdings</vt:lpstr>
      <vt:lpstr>字魂35号-经典雅黑</vt:lpstr>
      <vt:lpstr>黑体</vt:lpstr>
      <vt:lpstr>楷体</vt:lpstr>
      <vt:lpstr>汉仪君黑-45简</vt:lpstr>
      <vt:lpstr>Calibri</vt:lpstr>
      <vt:lpstr>Times New Roman</vt:lpstr>
      <vt:lpstr>阿里巴巴普惠体</vt:lpstr>
      <vt:lpstr>Arial Unicode MS</vt:lpstr>
      <vt:lpstr>汉仪综艺体简</vt:lpstr>
      <vt:lpstr>汉仪雅酷黑简</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86138</cp:lastModifiedBy>
  <cp:revision>28</cp:revision>
  <dcterms:created xsi:type="dcterms:W3CDTF">2014-10-29T09:18:00Z</dcterms:created>
  <dcterms:modified xsi:type="dcterms:W3CDTF">2023-11-04T07:09:43Z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00B6C3F5F5E84733A427CEFD67199289_12</vt:lpwstr>
  </property>
  <property fmtid="{D5CDD505-2E9C-101B-9397-08002B2CF9AE}" pid="3" name="KSOProductBuildVer">
    <vt:lpwstr>2052-11.1.0.14309</vt:lpwstr>
  </property>
</Properties>
</file>